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5"/>
  </p:notesMasterIdLst>
  <p:sldIdLst>
    <p:sldId id="268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3" autoAdjust="0"/>
  </p:normalViewPr>
  <p:slideViewPr>
    <p:cSldViewPr>
      <p:cViewPr varScale="1">
        <p:scale>
          <a:sx n="56" d="100"/>
          <a:sy n="56" d="100"/>
        </p:scale>
        <p:origin x="8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DD11-8524-406D-8D2A-9CDF42399DE0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3BCA-4AA2-46F9-B9BB-3E630C74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2005 Notes: </a:t>
            </a:r>
            <a:br>
              <a:rPr lang="en-US" sz="2000" b="1" dirty="0"/>
            </a:br>
            <a:r>
              <a:rPr lang="en-US" sz="2000" dirty="0"/>
              <a:t>Intermediate care facility for individual disabilities 1999 – 2974 people by 2008 945 people </a:t>
            </a:r>
          </a:p>
          <a:p>
            <a:r>
              <a:rPr lang="en-US" sz="2000" dirty="0"/>
              <a:t>2009 16 ICF-MRs with 1,053 beds; Racine Residential ICF-MR 51 beds closed 12/31/2009</a:t>
            </a:r>
          </a:p>
          <a:p>
            <a:r>
              <a:rPr lang="en-US" sz="2000" dirty="0"/>
              <a:t>St. </a:t>
            </a:r>
            <a:r>
              <a:rPr lang="en-US" sz="2000" dirty="0" err="1"/>
              <a:t>Colettas</a:t>
            </a:r>
            <a:r>
              <a:rPr lang="en-US" sz="2000" dirty="0"/>
              <a:t> 50 Beds / 9/30/2010; Bethesda 40 beds 8/31/2010; SWC 70 Beds 6/30/201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761C-47B3-4B20-AFD4-94D9CC28EBC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931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1225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22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56967" y="0"/>
            <a:ext cx="3419475" cy="5143500"/>
          </a:xfrm>
          <a:custGeom>
            <a:avLst/>
            <a:gdLst/>
            <a:ahLst/>
            <a:cxnLst/>
            <a:rect l="l" t="t" r="r" b="b"/>
            <a:pathLst>
              <a:path w="3419475" h="5143500">
                <a:moveTo>
                  <a:pt x="3419474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3419474" y="0"/>
                </a:lnTo>
                <a:lnTo>
                  <a:pt x="3419474" y="5143499"/>
                </a:lnTo>
                <a:close/>
              </a:path>
            </a:pathLst>
          </a:custGeom>
          <a:solidFill>
            <a:srgbClr val="C6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669" y="3049786"/>
            <a:ext cx="6067424" cy="723721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3191" y="0"/>
            <a:ext cx="9494807" cy="460917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878437" y="6716017"/>
            <a:ext cx="842010" cy="0"/>
          </a:xfrm>
          <a:custGeom>
            <a:avLst/>
            <a:gdLst/>
            <a:ahLst/>
            <a:cxnLst/>
            <a:rect l="l" t="t" r="r" b="b"/>
            <a:pathLst>
              <a:path w="842009">
                <a:moveTo>
                  <a:pt x="0" y="0"/>
                </a:moveTo>
                <a:lnTo>
                  <a:pt x="841680" y="0"/>
                </a:lnTo>
              </a:path>
            </a:pathLst>
          </a:custGeom>
          <a:ln w="95249">
            <a:solidFill>
              <a:srgbClr val="C6AA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800545" y="4609170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914400" h="1066800">
                <a:moveTo>
                  <a:pt x="599775" y="404047"/>
                </a:moveTo>
                <a:lnTo>
                  <a:pt x="585805" y="401208"/>
                </a:lnTo>
                <a:lnTo>
                  <a:pt x="574364" y="393478"/>
                </a:lnTo>
                <a:lnTo>
                  <a:pt x="566634" y="382038"/>
                </a:lnTo>
                <a:lnTo>
                  <a:pt x="563795" y="368068"/>
                </a:lnTo>
                <a:lnTo>
                  <a:pt x="566584" y="354098"/>
                </a:lnTo>
                <a:lnTo>
                  <a:pt x="574229" y="342657"/>
                </a:lnTo>
                <a:lnTo>
                  <a:pt x="585653" y="334928"/>
                </a:lnTo>
                <a:lnTo>
                  <a:pt x="599775" y="332089"/>
                </a:lnTo>
                <a:lnTo>
                  <a:pt x="613745" y="334928"/>
                </a:lnTo>
                <a:lnTo>
                  <a:pt x="625185" y="342657"/>
                </a:lnTo>
                <a:lnTo>
                  <a:pt x="632915" y="354098"/>
                </a:lnTo>
                <a:lnTo>
                  <a:pt x="635754" y="368068"/>
                </a:lnTo>
                <a:lnTo>
                  <a:pt x="632915" y="382038"/>
                </a:lnTo>
                <a:lnTo>
                  <a:pt x="625185" y="393478"/>
                </a:lnTo>
                <a:lnTo>
                  <a:pt x="613745" y="401208"/>
                </a:lnTo>
                <a:lnTo>
                  <a:pt x="599775" y="404047"/>
                </a:lnTo>
                <a:close/>
              </a:path>
              <a:path w="914400" h="1066800">
                <a:moveTo>
                  <a:pt x="317697" y="404047"/>
                </a:moveTo>
                <a:lnTo>
                  <a:pt x="303727" y="401208"/>
                </a:lnTo>
                <a:lnTo>
                  <a:pt x="292287" y="393478"/>
                </a:lnTo>
                <a:lnTo>
                  <a:pt x="284557" y="382038"/>
                </a:lnTo>
                <a:lnTo>
                  <a:pt x="281718" y="368068"/>
                </a:lnTo>
                <a:lnTo>
                  <a:pt x="284557" y="354098"/>
                </a:lnTo>
                <a:lnTo>
                  <a:pt x="292287" y="342657"/>
                </a:lnTo>
                <a:lnTo>
                  <a:pt x="303727" y="334928"/>
                </a:lnTo>
                <a:lnTo>
                  <a:pt x="317697" y="332089"/>
                </a:lnTo>
                <a:lnTo>
                  <a:pt x="331667" y="334928"/>
                </a:lnTo>
                <a:lnTo>
                  <a:pt x="343107" y="342657"/>
                </a:lnTo>
                <a:lnTo>
                  <a:pt x="350837" y="354098"/>
                </a:lnTo>
                <a:lnTo>
                  <a:pt x="353676" y="368068"/>
                </a:lnTo>
                <a:lnTo>
                  <a:pt x="350837" y="382038"/>
                </a:lnTo>
                <a:lnTo>
                  <a:pt x="343107" y="393478"/>
                </a:lnTo>
                <a:lnTo>
                  <a:pt x="331667" y="401208"/>
                </a:lnTo>
                <a:lnTo>
                  <a:pt x="317697" y="404047"/>
                </a:lnTo>
                <a:close/>
              </a:path>
              <a:path w="914400" h="1066800">
                <a:moveTo>
                  <a:pt x="35979" y="404047"/>
                </a:moveTo>
                <a:lnTo>
                  <a:pt x="22009" y="401208"/>
                </a:lnTo>
                <a:lnTo>
                  <a:pt x="10568" y="393478"/>
                </a:lnTo>
                <a:lnTo>
                  <a:pt x="2838" y="382038"/>
                </a:lnTo>
                <a:lnTo>
                  <a:pt x="0" y="368068"/>
                </a:lnTo>
                <a:lnTo>
                  <a:pt x="2838" y="354098"/>
                </a:lnTo>
                <a:lnTo>
                  <a:pt x="10568" y="342657"/>
                </a:lnTo>
                <a:lnTo>
                  <a:pt x="22009" y="334928"/>
                </a:lnTo>
                <a:lnTo>
                  <a:pt x="35979" y="332089"/>
                </a:lnTo>
                <a:lnTo>
                  <a:pt x="49949" y="334928"/>
                </a:lnTo>
                <a:lnTo>
                  <a:pt x="61389" y="342657"/>
                </a:lnTo>
                <a:lnTo>
                  <a:pt x="69119" y="354098"/>
                </a:lnTo>
                <a:lnTo>
                  <a:pt x="71958" y="368068"/>
                </a:lnTo>
                <a:lnTo>
                  <a:pt x="69119" y="382038"/>
                </a:lnTo>
                <a:lnTo>
                  <a:pt x="61389" y="393478"/>
                </a:lnTo>
                <a:lnTo>
                  <a:pt x="49949" y="401208"/>
                </a:lnTo>
                <a:lnTo>
                  <a:pt x="35979" y="404047"/>
                </a:lnTo>
                <a:close/>
              </a:path>
              <a:path w="914400" h="1066800">
                <a:moveTo>
                  <a:pt x="881493" y="404047"/>
                </a:moveTo>
                <a:lnTo>
                  <a:pt x="867523" y="401208"/>
                </a:lnTo>
                <a:lnTo>
                  <a:pt x="856082" y="393478"/>
                </a:lnTo>
                <a:lnTo>
                  <a:pt x="848353" y="382038"/>
                </a:lnTo>
                <a:lnTo>
                  <a:pt x="845514" y="368068"/>
                </a:lnTo>
                <a:lnTo>
                  <a:pt x="848353" y="354098"/>
                </a:lnTo>
                <a:lnTo>
                  <a:pt x="856082" y="342657"/>
                </a:lnTo>
                <a:lnTo>
                  <a:pt x="867523" y="334928"/>
                </a:lnTo>
                <a:lnTo>
                  <a:pt x="881493" y="332089"/>
                </a:lnTo>
                <a:lnTo>
                  <a:pt x="895463" y="334928"/>
                </a:lnTo>
                <a:lnTo>
                  <a:pt x="906903" y="342657"/>
                </a:lnTo>
                <a:lnTo>
                  <a:pt x="914299" y="353602"/>
                </a:lnTo>
                <a:lnTo>
                  <a:pt x="914299" y="382533"/>
                </a:lnTo>
                <a:lnTo>
                  <a:pt x="906903" y="393478"/>
                </a:lnTo>
                <a:lnTo>
                  <a:pt x="895463" y="401208"/>
                </a:lnTo>
                <a:lnTo>
                  <a:pt x="881493" y="404047"/>
                </a:lnTo>
                <a:close/>
              </a:path>
              <a:path w="914400" h="1066800">
                <a:moveTo>
                  <a:pt x="599775" y="736496"/>
                </a:moveTo>
                <a:lnTo>
                  <a:pt x="585805" y="733657"/>
                </a:lnTo>
                <a:lnTo>
                  <a:pt x="574364" y="725927"/>
                </a:lnTo>
                <a:lnTo>
                  <a:pt x="566634" y="714487"/>
                </a:lnTo>
                <a:lnTo>
                  <a:pt x="563795" y="700517"/>
                </a:lnTo>
                <a:lnTo>
                  <a:pt x="566584" y="686547"/>
                </a:lnTo>
                <a:lnTo>
                  <a:pt x="574229" y="675106"/>
                </a:lnTo>
                <a:lnTo>
                  <a:pt x="585653" y="667376"/>
                </a:lnTo>
                <a:lnTo>
                  <a:pt x="599775" y="664537"/>
                </a:lnTo>
                <a:lnTo>
                  <a:pt x="613745" y="667376"/>
                </a:lnTo>
                <a:lnTo>
                  <a:pt x="625185" y="675106"/>
                </a:lnTo>
                <a:lnTo>
                  <a:pt x="632915" y="686547"/>
                </a:lnTo>
                <a:lnTo>
                  <a:pt x="635754" y="700517"/>
                </a:lnTo>
                <a:lnTo>
                  <a:pt x="632915" y="714487"/>
                </a:lnTo>
                <a:lnTo>
                  <a:pt x="625185" y="725927"/>
                </a:lnTo>
                <a:lnTo>
                  <a:pt x="613745" y="733657"/>
                </a:lnTo>
                <a:lnTo>
                  <a:pt x="599775" y="736496"/>
                </a:lnTo>
                <a:close/>
              </a:path>
              <a:path w="914400" h="1066800">
                <a:moveTo>
                  <a:pt x="317697" y="736496"/>
                </a:moveTo>
                <a:lnTo>
                  <a:pt x="303727" y="733657"/>
                </a:lnTo>
                <a:lnTo>
                  <a:pt x="292287" y="725927"/>
                </a:lnTo>
                <a:lnTo>
                  <a:pt x="284557" y="714487"/>
                </a:lnTo>
                <a:lnTo>
                  <a:pt x="281718" y="700517"/>
                </a:lnTo>
                <a:lnTo>
                  <a:pt x="284557" y="686547"/>
                </a:lnTo>
                <a:lnTo>
                  <a:pt x="292287" y="675106"/>
                </a:lnTo>
                <a:lnTo>
                  <a:pt x="303727" y="667376"/>
                </a:lnTo>
                <a:lnTo>
                  <a:pt x="317697" y="664537"/>
                </a:lnTo>
                <a:lnTo>
                  <a:pt x="331667" y="667376"/>
                </a:lnTo>
                <a:lnTo>
                  <a:pt x="343107" y="675106"/>
                </a:lnTo>
                <a:lnTo>
                  <a:pt x="350837" y="686547"/>
                </a:lnTo>
                <a:lnTo>
                  <a:pt x="353676" y="700517"/>
                </a:lnTo>
                <a:lnTo>
                  <a:pt x="350837" y="714487"/>
                </a:lnTo>
                <a:lnTo>
                  <a:pt x="343107" y="725927"/>
                </a:lnTo>
                <a:lnTo>
                  <a:pt x="331667" y="733657"/>
                </a:lnTo>
                <a:lnTo>
                  <a:pt x="317697" y="736496"/>
                </a:lnTo>
                <a:close/>
              </a:path>
              <a:path w="914400" h="1066800">
                <a:moveTo>
                  <a:pt x="35979" y="736496"/>
                </a:moveTo>
                <a:lnTo>
                  <a:pt x="22009" y="733657"/>
                </a:lnTo>
                <a:lnTo>
                  <a:pt x="10568" y="725927"/>
                </a:lnTo>
                <a:lnTo>
                  <a:pt x="2838" y="714487"/>
                </a:lnTo>
                <a:lnTo>
                  <a:pt x="0" y="700517"/>
                </a:lnTo>
                <a:lnTo>
                  <a:pt x="2838" y="686547"/>
                </a:lnTo>
                <a:lnTo>
                  <a:pt x="10568" y="675106"/>
                </a:lnTo>
                <a:lnTo>
                  <a:pt x="22009" y="667376"/>
                </a:lnTo>
                <a:lnTo>
                  <a:pt x="35979" y="664537"/>
                </a:lnTo>
                <a:lnTo>
                  <a:pt x="49949" y="667376"/>
                </a:lnTo>
                <a:lnTo>
                  <a:pt x="61389" y="675106"/>
                </a:lnTo>
                <a:lnTo>
                  <a:pt x="69119" y="686547"/>
                </a:lnTo>
                <a:lnTo>
                  <a:pt x="71958" y="700517"/>
                </a:lnTo>
                <a:lnTo>
                  <a:pt x="69119" y="714487"/>
                </a:lnTo>
                <a:lnTo>
                  <a:pt x="61389" y="725927"/>
                </a:lnTo>
                <a:lnTo>
                  <a:pt x="49949" y="733657"/>
                </a:lnTo>
                <a:lnTo>
                  <a:pt x="35979" y="736496"/>
                </a:lnTo>
                <a:close/>
              </a:path>
              <a:path w="914400" h="1066800">
                <a:moveTo>
                  <a:pt x="881493" y="736496"/>
                </a:moveTo>
                <a:lnTo>
                  <a:pt x="867523" y="733657"/>
                </a:lnTo>
                <a:lnTo>
                  <a:pt x="856082" y="725927"/>
                </a:lnTo>
                <a:lnTo>
                  <a:pt x="848353" y="714487"/>
                </a:lnTo>
                <a:lnTo>
                  <a:pt x="845514" y="700517"/>
                </a:lnTo>
                <a:lnTo>
                  <a:pt x="848353" y="686547"/>
                </a:lnTo>
                <a:lnTo>
                  <a:pt x="856082" y="675106"/>
                </a:lnTo>
                <a:lnTo>
                  <a:pt x="867523" y="667376"/>
                </a:lnTo>
                <a:lnTo>
                  <a:pt x="881493" y="664537"/>
                </a:lnTo>
                <a:lnTo>
                  <a:pt x="895463" y="667376"/>
                </a:lnTo>
                <a:lnTo>
                  <a:pt x="906903" y="675106"/>
                </a:lnTo>
                <a:lnTo>
                  <a:pt x="914299" y="686051"/>
                </a:lnTo>
                <a:lnTo>
                  <a:pt x="914299" y="714982"/>
                </a:lnTo>
                <a:lnTo>
                  <a:pt x="906903" y="725927"/>
                </a:lnTo>
                <a:lnTo>
                  <a:pt x="895463" y="733657"/>
                </a:lnTo>
                <a:lnTo>
                  <a:pt x="881493" y="736496"/>
                </a:lnTo>
                <a:close/>
              </a:path>
              <a:path w="914400" h="1066800">
                <a:moveTo>
                  <a:pt x="599775" y="71958"/>
                </a:moveTo>
                <a:lnTo>
                  <a:pt x="585805" y="69119"/>
                </a:lnTo>
                <a:lnTo>
                  <a:pt x="574364" y="61389"/>
                </a:lnTo>
                <a:lnTo>
                  <a:pt x="566634" y="49949"/>
                </a:lnTo>
                <a:lnTo>
                  <a:pt x="563795" y="35979"/>
                </a:lnTo>
                <a:lnTo>
                  <a:pt x="566584" y="22009"/>
                </a:lnTo>
                <a:lnTo>
                  <a:pt x="574229" y="10568"/>
                </a:lnTo>
                <a:lnTo>
                  <a:pt x="585653" y="2838"/>
                </a:lnTo>
                <a:lnTo>
                  <a:pt x="599774" y="0"/>
                </a:lnTo>
                <a:lnTo>
                  <a:pt x="613745" y="2838"/>
                </a:lnTo>
                <a:lnTo>
                  <a:pt x="625185" y="10568"/>
                </a:lnTo>
                <a:lnTo>
                  <a:pt x="632915" y="22009"/>
                </a:lnTo>
                <a:lnTo>
                  <a:pt x="635754" y="35979"/>
                </a:lnTo>
                <a:lnTo>
                  <a:pt x="632915" y="49949"/>
                </a:lnTo>
                <a:lnTo>
                  <a:pt x="625185" y="61389"/>
                </a:lnTo>
                <a:lnTo>
                  <a:pt x="613745" y="69119"/>
                </a:lnTo>
                <a:lnTo>
                  <a:pt x="599775" y="71958"/>
                </a:lnTo>
                <a:close/>
              </a:path>
              <a:path w="914400" h="1066800">
                <a:moveTo>
                  <a:pt x="317697" y="71958"/>
                </a:moveTo>
                <a:lnTo>
                  <a:pt x="303727" y="69119"/>
                </a:lnTo>
                <a:lnTo>
                  <a:pt x="292287" y="61389"/>
                </a:lnTo>
                <a:lnTo>
                  <a:pt x="284557" y="49949"/>
                </a:lnTo>
                <a:lnTo>
                  <a:pt x="281718" y="35979"/>
                </a:lnTo>
                <a:lnTo>
                  <a:pt x="284557" y="22009"/>
                </a:lnTo>
                <a:lnTo>
                  <a:pt x="292287" y="10568"/>
                </a:lnTo>
                <a:lnTo>
                  <a:pt x="303727" y="2838"/>
                </a:lnTo>
                <a:lnTo>
                  <a:pt x="317696" y="0"/>
                </a:lnTo>
                <a:lnTo>
                  <a:pt x="331667" y="2838"/>
                </a:lnTo>
                <a:lnTo>
                  <a:pt x="343107" y="10568"/>
                </a:lnTo>
                <a:lnTo>
                  <a:pt x="350837" y="22009"/>
                </a:lnTo>
                <a:lnTo>
                  <a:pt x="353676" y="35979"/>
                </a:lnTo>
                <a:lnTo>
                  <a:pt x="350837" y="49949"/>
                </a:lnTo>
                <a:lnTo>
                  <a:pt x="343107" y="61389"/>
                </a:lnTo>
                <a:lnTo>
                  <a:pt x="331667" y="69119"/>
                </a:lnTo>
                <a:lnTo>
                  <a:pt x="317697" y="71958"/>
                </a:lnTo>
                <a:close/>
              </a:path>
              <a:path w="914400" h="1066800">
                <a:moveTo>
                  <a:pt x="35979" y="71958"/>
                </a:moveTo>
                <a:lnTo>
                  <a:pt x="22009" y="69119"/>
                </a:lnTo>
                <a:lnTo>
                  <a:pt x="10568" y="61389"/>
                </a:lnTo>
                <a:lnTo>
                  <a:pt x="2838" y="49949"/>
                </a:lnTo>
                <a:lnTo>
                  <a:pt x="0" y="35979"/>
                </a:lnTo>
                <a:lnTo>
                  <a:pt x="2838" y="22009"/>
                </a:lnTo>
                <a:lnTo>
                  <a:pt x="10568" y="10568"/>
                </a:lnTo>
                <a:lnTo>
                  <a:pt x="22009" y="2838"/>
                </a:lnTo>
                <a:lnTo>
                  <a:pt x="35978" y="0"/>
                </a:lnTo>
                <a:lnTo>
                  <a:pt x="49949" y="2838"/>
                </a:lnTo>
                <a:lnTo>
                  <a:pt x="61389" y="10568"/>
                </a:lnTo>
                <a:lnTo>
                  <a:pt x="69119" y="22009"/>
                </a:lnTo>
                <a:lnTo>
                  <a:pt x="71958" y="35979"/>
                </a:lnTo>
                <a:lnTo>
                  <a:pt x="69119" y="49949"/>
                </a:lnTo>
                <a:lnTo>
                  <a:pt x="61389" y="61389"/>
                </a:lnTo>
                <a:lnTo>
                  <a:pt x="49949" y="69119"/>
                </a:lnTo>
                <a:lnTo>
                  <a:pt x="35979" y="71958"/>
                </a:lnTo>
                <a:close/>
              </a:path>
              <a:path w="914400" h="1066800">
                <a:moveTo>
                  <a:pt x="881493" y="71958"/>
                </a:moveTo>
                <a:lnTo>
                  <a:pt x="867523" y="69119"/>
                </a:lnTo>
                <a:lnTo>
                  <a:pt x="856082" y="61389"/>
                </a:lnTo>
                <a:lnTo>
                  <a:pt x="848353" y="49949"/>
                </a:lnTo>
                <a:lnTo>
                  <a:pt x="845514" y="35979"/>
                </a:lnTo>
                <a:lnTo>
                  <a:pt x="848353" y="22009"/>
                </a:lnTo>
                <a:lnTo>
                  <a:pt x="856082" y="10568"/>
                </a:lnTo>
                <a:lnTo>
                  <a:pt x="867523" y="2838"/>
                </a:lnTo>
                <a:lnTo>
                  <a:pt x="881492" y="0"/>
                </a:lnTo>
                <a:lnTo>
                  <a:pt x="895463" y="2838"/>
                </a:lnTo>
                <a:lnTo>
                  <a:pt x="906903" y="10568"/>
                </a:lnTo>
                <a:lnTo>
                  <a:pt x="914299" y="21513"/>
                </a:lnTo>
                <a:lnTo>
                  <a:pt x="914299" y="50444"/>
                </a:lnTo>
                <a:lnTo>
                  <a:pt x="906903" y="61389"/>
                </a:lnTo>
                <a:lnTo>
                  <a:pt x="895463" y="69119"/>
                </a:lnTo>
                <a:lnTo>
                  <a:pt x="881493" y="71958"/>
                </a:lnTo>
                <a:close/>
              </a:path>
              <a:path w="914400" h="1066800">
                <a:moveTo>
                  <a:pt x="608563" y="1066799"/>
                </a:moveTo>
                <a:lnTo>
                  <a:pt x="590987" y="1066799"/>
                </a:lnTo>
                <a:lnTo>
                  <a:pt x="585805" y="1065746"/>
                </a:lnTo>
                <a:lnTo>
                  <a:pt x="574364" y="1058016"/>
                </a:lnTo>
                <a:lnTo>
                  <a:pt x="566634" y="1046576"/>
                </a:lnTo>
                <a:lnTo>
                  <a:pt x="563795" y="1032606"/>
                </a:lnTo>
                <a:lnTo>
                  <a:pt x="566584" y="1018636"/>
                </a:lnTo>
                <a:lnTo>
                  <a:pt x="574229" y="1007196"/>
                </a:lnTo>
                <a:lnTo>
                  <a:pt x="585653" y="999466"/>
                </a:lnTo>
                <a:lnTo>
                  <a:pt x="599775" y="996627"/>
                </a:lnTo>
                <a:lnTo>
                  <a:pt x="613745" y="999466"/>
                </a:lnTo>
                <a:lnTo>
                  <a:pt x="625185" y="1007196"/>
                </a:lnTo>
                <a:lnTo>
                  <a:pt x="632915" y="1018636"/>
                </a:lnTo>
                <a:lnTo>
                  <a:pt x="635754" y="1032606"/>
                </a:lnTo>
                <a:lnTo>
                  <a:pt x="632915" y="1046576"/>
                </a:lnTo>
                <a:lnTo>
                  <a:pt x="625185" y="1058016"/>
                </a:lnTo>
                <a:lnTo>
                  <a:pt x="613745" y="1065746"/>
                </a:lnTo>
                <a:lnTo>
                  <a:pt x="608563" y="1066799"/>
                </a:lnTo>
                <a:close/>
              </a:path>
              <a:path w="914400" h="1066800">
                <a:moveTo>
                  <a:pt x="326485" y="1066799"/>
                </a:moveTo>
                <a:lnTo>
                  <a:pt x="308909" y="1066799"/>
                </a:lnTo>
                <a:lnTo>
                  <a:pt x="303727" y="1065746"/>
                </a:lnTo>
                <a:lnTo>
                  <a:pt x="292287" y="1058016"/>
                </a:lnTo>
                <a:lnTo>
                  <a:pt x="284557" y="1046576"/>
                </a:lnTo>
                <a:lnTo>
                  <a:pt x="281718" y="1032606"/>
                </a:lnTo>
                <a:lnTo>
                  <a:pt x="284557" y="1018636"/>
                </a:lnTo>
                <a:lnTo>
                  <a:pt x="292287" y="1007196"/>
                </a:lnTo>
                <a:lnTo>
                  <a:pt x="303727" y="999466"/>
                </a:lnTo>
                <a:lnTo>
                  <a:pt x="317697" y="996627"/>
                </a:lnTo>
                <a:lnTo>
                  <a:pt x="331667" y="999466"/>
                </a:lnTo>
                <a:lnTo>
                  <a:pt x="343107" y="1007196"/>
                </a:lnTo>
                <a:lnTo>
                  <a:pt x="350837" y="1018636"/>
                </a:lnTo>
                <a:lnTo>
                  <a:pt x="353676" y="1032606"/>
                </a:lnTo>
                <a:lnTo>
                  <a:pt x="350837" y="1046576"/>
                </a:lnTo>
                <a:lnTo>
                  <a:pt x="343107" y="1058016"/>
                </a:lnTo>
                <a:lnTo>
                  <a:pt x="331667" y="1065746"/>
                </a:lnTo>
                <a:lnTo>
                  <a:pt x="326485" y="1066799"/>
                </a:lnTo>
                <a:close/>
              </a:path>
              <a:path w="914400" h="1066800">
                <a:moveTo>
                  <a:pt x="44767" y="1066799"/>
                </a:moveTo>
                <a:lnTo>
                  <a:pt x="27191" y="1066799"/>
                </a:lnTo>
                <a:lnTo>
                  <a:pt x="22009" y="1065746"/>
                </a:lnTo>
                <a:lnTo>
                  <a:pt x="10568" y="1058016"/>
                </a:lnTo>
                <a:lnTo>
                  <a:pt x="2838" y="1046576"/>
                </a:lnTo>
                <a:lnTo>
                  <a:pt x="0" y="1032606"/>
                </a:lnTo>
                <a:lnTo>
                  <a:pt x="2838" y="1018636"/>
                </a:lnTo>
                <a:lnTo>
                  <a:pt x="10568" y="1007196"/>
                </a:lnTo>
                <a:lnTo>
                  <a:pt x="22009" y="999466"/>
                </a:lnTo>
                <a:lnTo>
                  <a:pt x="35979" y="996627"/>
                </a:lnTo>
                <a:lnTo>
                  <a:pt x="49949" y="999466"/>
                </a:lnTo>
                <a:lnTo>
                  <a:pt x="61389" y="1007196"/>
                </a:lnTo>
                <a:lnTo>
                  <a:pt x="69119" y="1018636"/>
                </a:lnTo>
                <a:lnTo>
                  <a:pt x="71958" y="1032606"/>
                </a:lnTo>
                <a:lnTo>
                  <a:pt x="69119" y="1046576"/>
                </a:lnTo>
                <a:lnTo>
                  <a:pt x="61389" y="1058016"/>
                </a:lnTo>
                <a:lnTo>
                  <a:pt x="49949" y="1065746"/>
                </a:lnTo>
                <a:lnTo>
                  <a:pt x="44767" y="1066799"/>
                </a:lnTo>
                <a:close/>
              </a:path>
              <a:path w="914400" h="1066800">
                <a:moveTo>
                  <a:pt x="890281" y="1066799"/>
                </a:moveTo>
                <a:lnTo>
                  <a:pt x="872705" y="1066799"/>
                </a:lnTo>
                <a:lnTo>
                  <a:pt x="867523" y="1065746"/>
                </a:lnTo>
                <a:lnTo>
                  <a:pt x="856082" y="1058016"/>
                </a:lnTo>
                <a:lnTo>
                  <a:pt x="848353" y="1046576"/>
                </a:lnTo>
                <a:lnTo>
                  <a:pt x="845514" y="1032606"/>
                </a:lnTo>
                <a:lnTo>
                  <a:pt x="848353" y="1018636"/>
                </a:lnTo>
                <a:lnTo>
                  <a:pt x="856082" y="1007196"/>
                </a:lnTo>
                <a:lnTo>
                  <a:pt x="867523" y="999466"/>
                </a:lnTo>
                <a:lnTo>
                  <a:pt x="881493" y="996627"/>
                </a:lnTo>
                <a:lnTo>
                  <a:pt x="895463" y="999466"/>
                </a:lnTo>
                <a:lnTo>
                  <a:pt x="906903" y="1007196"/>
                </a:lnTo>
                <a:lnTo>
                  <a:pt x="914299" y="1018141"/>
                </a:lnTo>
                <a:lnTo>
                  <a:pt x="914299" y="1047071"/>
                </a:lnTo>
                <a:lnTo>
                  <a:pt x="906903" y="1058016"/>
                </a:lnTo>
                <a:lnTo>
                  <a:pt x="895463" y="1065746"/>
                </a:lnTo>
                <a:lnTo>
                  <a:pt x="890281" y="1066799"/>
                </a:lnTo>
                <a:close/>
              </a:path>
            </a:pathLst>
          </a:custGeom>
          <a:solidFill>
            <a:srgbClr val="C6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225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225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1225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22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56967" y="0"/>
            <a:ext cx="3419475" cy="5143500"/>
          </a:xfrm>
          <a:custGeom>
            <a:avLst/>
            <a:gdLst/>
            <a:ahLst/>
            <a:cxnLst/>
            <a:rect l="l" t="t" r="r" b="b"/>
            <a:pathLst>
              <a:path w="3419475" h="5143500">
                <a:moveTo>
                  <a:pt x="3419474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3419474" y="0"/>
                </a:lnTo>
                <a:lnTo>
                  <a:pt x="3419474" y="5143499"/>
                </a:lnTo>
                <a:close/>
              </a:path>
            </a:pathLst>
          </a:custGeom>
          <a:solidFill>
            <a:srgbClr val="C6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669" y="3049785"/>
            <a:ext cx="6067424" cy="723721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3191" y="0"/>
            <a:ext cx="9494807" cy="46091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878437" y="6716017"/>
            <a:ext cx="842010" cy="0"/>
          </a:xfrm>
          <a:custGeom>
            <a:avLst/>
            <a:gdLst/>
            <a:ahLst/>
            <a:cxnLst/>
            <a:rect l="l" t="t" r="r" b="b"/>
            <a:pathLst>
              <a:path w="842009">
                <a:moveTo>
                  <a:pt x="0" y="0"/>
                </a:moveTo>
                <a:lnTo>
                  <a:pt x="841680" y="0"/>
                </a:lnTo>
              </a:path>
            </a:pathLst>
          </a:custGeom>
          <a:ln w="95249">
            <a:solidFill>
              <a:srgbClr val="C6AA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800545" y="4609171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914400" h="1066800">
                <a:moveTo>
                  <a:pt x="599775" y="404047"/>
                </a:moveTo>
                <a:lnTo>
                  <a:pt x="585805" y="401208"/>
                </a:lnTo>
                <a:lnTo>
                  <a:pt x="574364" y="393478"/>
                </a:lnTo>
                <a:lnTo>
                  <a:pt x="566634" y="382038"/>
                </a:lnTo>
                <a:lnTo>
                  <a:pt x="563795" y="368068"/>
                </a:lnTo>
                <a:lnTo>
                  <a:pt x="566584" y="354098"/>
                </a:lnTo>
                <a:lnTo>
                  <a:pt x="574229" y="342657"/>
                </a:lnTo>
                <a:lnTo>
                  <a:pt x="585653" y="334928"/>
                </a:lnTo>
                <a:lnTo>
                  <a:pt x="599775" y="332089"/>
                </a:lnTo>
                <a:lnTo>
                  <a:pt x="613745" y="334928"/>
                </a:lnTo>
                <a:lnTo>
                  <a:pt x="625185" y="342657"/>
                </a:lnTo>
                <a:lnTo>
                  <a:pt x="632915" y="354098"/>
                </a:lnTo>
                <a:lnTo>
                  <a:pt x="635754" y="368068"/>
                </a:lnTo>
                <a:lnTo>
                  <a:pt x="632915" y="382038"/>
                </a:lnTo>
                <a:lnTo>
                  <a:pt x="625185" y="393478"/>
                </a:lnTo>
                <a:lnTo>
                  <a:pt x="613745" y="401208"/>
                </a:lnTo>
                <a:lnTo>
                  <a:pt x="599775" y="404047"/>
                </a:lnTo>
                <a:close/>
              </a:path>
              <a:path w="914400" h="1066800">
                <a:moveTo>
                  <a:pt x="317697" y="404047"/>
                </a:moveTo>
                <a:lnTo>
                  <a:pt x="303727" y="401208"/>
                </a:lnTo>
                <a:lnTo>
                  <a:pt x="292287" y="393478"/>
                </a:lnTo>
                <a:lnTo>
                  <a:pt x="284557" y="382038"/>
                </a:lnTo>
                <a:lnTo>
                  <a:pt x="281718" y="368068"/>
                </a:lnTo>
                <a:lnTo>
                  <a:pt x="284557" y="354098"/>
                </a:lnTo>
                <a:lnTo>
                  <a:pt x="292287" y="342657"/>
                </a:lnTo>
                <a:lnTo>
                  <a:pt x="303727" y="334928"/>
                </a:lnTo>
                <a:lnTo>
                  <a:pt x="317697" y="332089"/>
                </a:lnTo>
                <a:lnTo>
                  <a:pt x="331667" y="334928"/>
                </a:lnTo>
                <a:lnTo>
                  <a:pt x="343107" y="342657"/>
                </a:lnTo>
                <a:lnTo>
                  <a:pt x="350837" y="354098"/>
                </a:lnTo>
                <a:lnTo>
                  <a:pt x="353676" y="368068"/>
                </a:lnTo>
                <a:lnTo>
                  <a:pt x="350837" y="382038"/>
                </a:lnTo>
                <a:lnTo>
                  <a:pt x="343107" y="393478"/>
                </a:lnTo>
                <a:lnTo>
                  <a:pt x="331667" y="401208"/>
                </a:lnTo>
                <a:lnTo>
                  <a:pt x="317697" y="404047"/>
                </a:lnTo>
                <a:close/>
              </a:path>
              <a:path w="914400" h="1066800">
                <a:moveTo>
                  <a:pt x="35979" y="404047"/>
                </a:moveTo>
                <a:lnTo>
                  <a:pt x="22009" y="401208"/>
                </a:lnTo>
                <a:lnTo>
                  <a:pt x="10568" y="393478"/>
                </a:lnTo>
                <a:lnTo>
                  <a:pt x="2838" y="382038"/>
                </a:lnTo>
                <a:lnTo>
                  <a:pt x="0" y="368068"/>
                </a:lnTo>
                <a:lnTo>
                  <a:pt x="2838" y="354098"/>
                </a:lnTo>
                <a:lnTo>
                  <a:pt x="10568" y="342657"/>
                </a:lnTo>
                <a:lnTo>
                  <a:pt x="22009" y="334928"/>
                </a:lnTo>
                <a:lnTo>
                  <a:pt x="35979" y="332089"/>
                </a:lnTo>
                <a:lnTo>
                  <a:pt x="49949" y="334928"/>
                </a:lnTo>
                <a:lnTo>
                  <a:pt x="61389" y="342657"/>
                </a:lnTo>
                <a:lnTo>
                  <a:pt x="69119" y="354098"/>
                </a:lnTo>
                <a:lnTo>
                  <a:pt x="71958" y="368068"/>
                </a:lnTo>
                <a:lnTo>
                  <a:pt x="69119" y="382038"/>
                </a:lnTo>
                <a:lnTo>
                  <a:pt x="61389" y="393478"/>
                </a:lnTo>
                <a:lnTo>
                  <a:pt x="49949" y="401208"/>
                </a:lnTo>
                <a:lnTo>
                  <a:pt x="35979" y="404047"/>
                </a:lnTo>
                <a:close/>
              </a:path>
              <a:path w="914400" h="1066800">
                <a:moveTo>
                  <a:pt x="881493" y="404047"/>
                </a:moveTo>
                <a:lnTo>
                  <a:pt x="867523" y="401208"/>
                </a:lnTo>
                <a:lnTo>
                  <a:pt x="856082" y="393478"/>
                </a:lnTo>
                <a:lnTo>
                  <a:pt x="848353" y="382038"/>
                </a:lnTo>
                <a:lnTo>
                  <a:pt x="845514" y="368068"/>
                </a:lnTo>
                <a:lnTo>
                  <a:pt x="848353" y="354098"/>
                </a:lnTo>
                <a:lnTo>
                  <a:pt x="856082" y="342657"/>
                </a:lnTo>
                <a:lnTo>
                  <a:pt x="867523" y="334928"/>
                </a:lnTo>
                <a:lnTo>
                  <a:pt x="881493" y="332089"/>
                </a:lnTo>
                <a:lnTo>
                  <a:pt x="895463" y="334928"/>
                </a:lnTo>
                <a:lnTo>
                  <a:pt x="906903" y="342657"/>
                </a:lnTo>
                <a:lnTo>
                  <a:pt x="914299" y="353602"/>
                </a:lnTo>
                <a:lnTo>
                  <a:pt x="914299" y="382533"/>
                </a:lnTo>
                <a:lnTo>
                  <a:pt x="906903" y="393478"/>
                </a:lnTo>
                <a:lnTo>
                  <a:pt x="895463" y="401208"/>
                </a:lnTo>
                <a:lnTo>
                  <a:pt x="881493" y="404047"/>
                </a:lnTo>
                <a:close/>
              </a:path>
              <a:path w="914400" h="1066800">
                <a:moveTo>
                  <a:pt x="599775" y="736496"/>
                </a:moveTo>
                <a:lnTo>
                  <a:pt x="585805" y="733657"/>
                </a:lnTo>
                <a:lnTo>
                  <a:pt x="574364" y="725927"/>
                </a:lnTo>
                <a:lnTo>
                  <a:pt x="566634" y="714487"/>
                </a:lnTo>
                <a:lnTo>
                  <a:pt x="563795" y="700517"/>
                </a:lnTo>
                <a:lnTo>
                  <a:pt x="566584" y="686547"/>
                </a:lnTo>
                <a:lnTo>
                  <a:pt x="574229" y="675106"/>
                </a:lnTo>
                <a:lnTo>
                  <a:pt x="585653" y="667376"/>
                </a:lnTo>
                <a:lnTo>
                  <a:pt x="599775" y="664537"/>
                </a:lnTo>
                <a:lnTo>
                  <a:pt x="613745" y="667376"/>
                </a:lnTo>
                <a:lnTo>
                  <a:pt x="625185" y="675106"/>
                </a:lnTo>
                <a:lnTo>
                  <a:pt x="632915" y="686547"/>
                </a:lnTo>
                <a:lnTo>
                  <a:pt x="635754" y="700517"/>
                </a:lnTo>
                <a:lnTo>
                  <a:pt x="632915" y="714487"/>
                </a:lnTo>
                <a:lnTo>
                  <a:pt x="625185" y="725927"/>
                </a:lnTo>
                <a:lnTo>
                  <a:pt x="613745" y="733657"/>
                </a:lnTo>
                <a:lnTo>
                  <a:pt x="599775" y="736496"/>
                </a:lnTo>
                <a:close/>
              </a:path>
              <a:path w="914400" h="1066800">
                <a:moveTo>
                  <a:pt x="317697" y="736496"/>
                </a:moveTo>
                <a:lnTo>
                  <a:pt x="303727" y="733657"/>
                </a:lnTo>
                <a:lnTo>
                  <a:pt x="292287" y="725927"/>
                </a:lnTo>
                <a:lnTo>
                  <a:pt x="284557" y="714487"/>
                </a:lnTo>
                <a:lnTo>
                  <a:pt x="281718" y="700517"/>
                </a:lnTo>
                <a:lnTo>
                  <a:pt x="284557" y="686547"/>
                </a:lnTo>
                <a:lnTo>
                  <a:pt x="292287" y="675106"/>
                </a:lnTo>
                <a:lnTo>
                  <a:pt x="303727" y="667376"/>
                </a:lnTo>
                <a:lnTo>
                  <a:pt x="317697" y="664537"/>
                </a:lnTo>
                <a:lnTo>
                  <a:pt x="331667" y="667376"/>
                </a:lnTo>
                <a:lnTo>
                  <a:pt x="343107" y="675106"/>
                </a:lnTo>
                <a:lnTo>
                  <a:pt x="350837" y="686547"/>
                </a:lnTo>
                <a:lnTo>
                  <a:pt x="353676" y="700517"/>
                </a:lnTo>
                <a:lnTo>
                  <a:pt x="350837" y="714487"/>
                </a:lnTo>
                <a:lnTo>
                  <a:pt x="343107" y="725927"/>
                </a:lnTo>
                <a:lnTo>
                  <a:pt x="331667" y="733657"/>
                </a:lnTo>
                <a:lnTo>
                  <a:pt x="317697" y="736496"/>
                </a:lnTo>
                <a:close/>
              </a:path>
              <a:path w="914400" h="1066800">
                <a:moveTo>
                  <a:pt x="35979" y="736496"/>
                </a:moveTo>
                <a:lnTo>
                  <a:pt x="22009" y="733657"/>
                </a:lnTo>
                <a:lnTo>
                  <a:pt x="10568" y="725927"/>
                </a:lnTo>
                <a:lnTo>
                  <a:pt x="2838" y="714487"/>
                </a:lnTo>
                <a:lnTo>
                  <a:pt x="0" y="700517"/>
                </a:lnTo>
                <a:lnTo>
                  <a:pt x="2838" y="686547"/>
                </a:lnTo>
                <a:lnTo>
                  <a:pt x="10568" y="675106"/>
                </a:lnTo>
                <a:lnTo>
                  <a:pt x="22009" y="667376"/>
                </a:lnTo>
                <a:lnTo>
                  <a:pt x="35979" y="664537"/>
                </a:lnTo>
                <a:lnTo>
                  <a:pt x="49949" y="667376"/>
                </a:lnTo>
                <a:lnTo>
                  <a:pt x="61389" y="675106"/>
                </a:lnTo>
                <a:lnTo>
                  <a:pt x="69119" y="686547"/>
                </a:lnTo>
                <a:lnTo>
                  <a:pt x="71958" y="700517"/>
                </a:lnTo>
                <a:lnTo>
                  <a:pt x="69119" y="714487"/>
                </a:lnTo>
                <a:lnTo>
                  <a:pt x="61389" y="725927"/>
                </a:lnTo>
                <a:lnTo>
                  <a:pt x="49949" y="733657"/>
                </a:lnTo>
                <a:lnTo>
                  <a:pt x="35979" y="736496"/>
                </a:lnTo>
                <a:close/>
              </a:path>
              <a:path w="914400" h="1066800">
                <a:moveTo>
                  <a:pt x="881493" y="736496"/>
                </a:moveTo>
                <a:lnTo>
                  <a:pt x="867523" y="733657"/>
                </a:lnTo>
                <a:lnTo>
                  <a:pt x="856082" y="725927"/>
                </a:lnTo>
                <a:lnTo>
                  <a:pt x="848353" y="714487"/>
                </a:lnTo>
                <a:lnTo>
                  <a:pt x="845514" y="700517"/>
                </a:lnTo>
                <a:lnTo>
                  <a:pt x="848353" y="686547"/>
                </a:lnTo>
                <a:lnTo>
                  <a:pt x="856082" y="675106"/>
                </a:lnTo>
                <a:lnTo>
                  <a:pt x="867523" y="667376"/>
                </a:lnTo>
                <a:lnTo>
                  <a:pt x="881493" y="664537"/>
                </a:lnTo>
                <a:lnTo>
                  <a:pt x="895463" y="667376"/>
                </a:lnTo>
                <a:lnTo>
                  <a:pt x="906903" y="675106"/>
                </a:lnTo>
                <a:lnTo>
                  <a:pt x="914299" y="686051"/>
                </a:lnTo>
                <a:lnTo>
                  <a:pt x="914299" y="714982"/>
                </a:lnTo>
                <a:lnTo>
                  <a:pt x="906903" y="725927"/>
                </a:lnTo>
                <a:lnTo>
                  <a:pt x="895463" y="733657"/>
                </a:lnTo>
                <a:lnTo>
                  <a:pt x="881493" y="736496"/>
                </a:lnTo>
                <a:close/>
              </a:path>
              <a:path w="914400" h="1066800">
                <a:moveTo>
                  <a:pt x="599775" y="71958"/>
                </a:moveTo>
                <a:lnTo>
                  <a:pt x="585805" y="69119"/>
                </a:lnTo>
                <a:lnTo>
                  <a:pt x="574364" y="61389"/>
                </a:lnTo>
                <a:lnTo>
                  <a:pt x="566634" y="49949"/>
                </a:lnTo>
                <a:lnTo>
                  <a:pt x="563795" y="35979"/>
                </a:lnTo>
                <a:lnTo>
                  <a:pt x="566584" y="22009"/>
                </a:lnTo>
                <a:lnTo>
                  <a:pt x="574229" y="10568"/>
                </a:lnTo>
                <a:lnTo>
                  <a:pt x="585653" y="2838"/>
                </a:lnTo>
                <a:lnTo>
                  <a:pt x="599774" y="0"/>
                </a:lnTo>
                <a:lnTo>
                  <a:pt x="613745" y="2838"/>
                </a:lnTo>
                <a:lnTo>
                  <a:pt x="625185" y="10568"/>
                </a:lnTo>
                <a:lnTo>
                  <a:pt x="632915" y="22009"/>
                </a:lnTo>
                <a:lnTo>
                  <a:pt x="635754" y="35979"/>
                </a:lnTo>
                <a:lnTo>
                  <a:pt x="632915" y="49949"/>
                </a:lnTo>
                <a:lnTo>
                  <a:pt x="625185" y="61389"/>
                </a:lnTo>
                <a:lnTo>
                  <a:pt x="613745" y="69119"/>
                </a:lnTo>
                <a:lnTo>
                  <a:pt x="599775" y="71958"/>
                </a:lnTo>
                <a:close/>
              </a:path>
              <a:path w="914400" h="1066800">
                <a:moveTo>
                  <a:pt x="317697" y="71958"/>
                </a:moveTo>
                <a:lnTo>
                  <a:pt x="303727" y="69119"/>
                </a:lnTo>
                <a:lnTo>
                  <a:pt x="292287" y="61389"/>
                </a:lnTo>
                <a:lnTo>
                  <a:pt x="284557" y="49949"/>
                </a:lnTo>
                <a:lnTo>
                  <a:pt x="281718" y="35979"/>
                </a:lnTo>
                <a:lnTo>
                  <a:pt x="284557" y="22009"/>
                </a:lnTo>
                <a:lnTo>
                  <a:pt x="292287" y="10568"/>
                </a:lnTo>
                <a:lnTo>
                  <a:pt x="303727" y="2838"/>
                </a:lnTo>
                <a:lnTo>
                  <a:pt x="317696" y="0"/>
                </a:lnTo>
                <a:lnTo>
                  <a:pt x="331667" y="2838"/>
                </a:lnTo>
                <a:lnTo>
                  <a:pt x="343107" y="10568"/>
                </a:lnTo>
                <a:lnTo>
                  <a:pt x="350837" y="22009"/>
                </a:lnTo>
                <a:lnTo>
                  <a:pt x="353676" y="35979"/>
                </a:lnTo>
                <a:lnTo>
                  <a:pt x="350837" y="49949"/>
                </a:lnTo>
                <a:lnTo>
                  <a:pt x="343107" y="61389"/>
                </a:lnTo>
                <a:lnTo>
                  <a:pt x="331667" y="69119"/>
                </a:lnTo>
                <a:lnTo>
                  <a:pt x="317697" y="71958"/>
                </a:lnTo>
                <a:close/>
              </a:path>
              <a:path w="914400" h="1066800">
                <a:moveTo>
                  <a:pt x="35979" y="71958"/>
                </a:moveTo>
                <a:lnTo>
                  <a:pt x="22009" y="69119"/>
                </a:lnTo>
                <a:lnTo>
                  <a:pt x="10568" y="61389"/>
                </a:lnTo>
                <a:lnTo>
                  <a:pt x="2838" y="49949"/>
                </a:lnTo>
                <a:lnTo>
                  <a:pt x="0" y="35979"/>
                </a:lnTo>
                <a:lnTo>
                  <a:pt x="2838" y="22009"/>
                </a:lnTo>
                <a:lnTo>
                  <a:pt x="10568" y="10568"/>
                </a:lnTo>
                <a:lnTo>
                  <a:pt x="22009" y="2838"/>
                </a:lnTo>
                <a:lnTo>
                  <a:pt x="35978" y="0"/>
                </a:lnTo>
                <a:lnTo>
                  <a:pt x="49949" y="2838"/>
                </a:lnTo>
                <a:lnTo>
                  <a:pt x="61389" y="10568"/>
                </a:lnTo>
                <a:lnTo>
                  <a:pt x="69119" y="22009"/>
                </a:lnTo>
                <a:lnTo>
                  <a:pt x="71958" y="35979"/>
                </a:lnTo>
                <a:lnTo>
                  <a:pt x="69119" y="49949"/>
                </a:lnTo>
                <a:lnTo>
                  <a:pt x="61389" y="61389"/>
                </a:lnTo>
                <a:lnTo>
                  <a:pt x="49949" y="69119"/>
                </a:lnTo>
                <a:lnTo>
                  <a:pt x="35979" y="71958"/>
                </a:lnTo>
                <a:close/>
              </a:path>
              <a:path w="914400" h="1066800">
                <a:moveTo>
                  <a:pt x="881493" y="71958"/>
                </a:moveTo>
                <a:lnTo>
                  <a:pt x="867523" y="69119"/>
                </a:lnTo>
                <a:lnTo>
                  <a:pt x="856082" y="61389"/>
                </a:lnTo>
                <a:lnTo>
                  <a:pt x="848353" y="49949"/>
                </a:lnTo>
                <a:lnTo>
                  <a:pt x="845514" y="35979"/>
                </a:lnTo>
                <a:lnTo>
                  <a:pt x="848353" y="22009"/>
                </a:lnTo>
                <a:lnTo>
                  <a:pt x="856082" y="10568"/>
                </a:lnTo>
                <a:lnTo>
                  <a:pt x="867523" y="2838"/>
                </a:lnTo>
                <a:lnTo>
                  <a:pt x="881492" y="0"/>
                </a:lnTo>
                <a:lnTo>
                  <a:pt x="895463" y="2838"/>
                </a:lnTo>
                <a:lnTo>
                  <a:pt x="906903" y="10568"/>
                </a:lnTo>
                <a:lnTo>
                  <a:pt x="914299" y="21513"/>
                </a:lnTo>
                <a:lnTo>
                  <a:pt x="914299" y="50444"/>
                </a:lnTo>
                <a:lnTo>
                  <a:pt x="906903" y="61389"/>
                </a:lnTo>
                <a:lnTo>
                  <a:pt x="895463" y="69119"/>
                </a:lnTo>
                <a:lnTo>
                  <a:pt x="881493" y="71958"/>
                </a:lnTo>
                <a:close/>
              </a:path>
              <a:path w="914400" h="1066800">
                <a:moveTo>
                  <a:pt x="608563" y="1066799"/>
                </a:moveTo>
                <a:lnTo>
                  <a:pt x="590987" y="1066799"/>
                </a:lnTo>
                <a:lnTo>
                  <a:pt x="585805" y="1065746"/>
                </a:lnTo>
                <a:lnTo>
                  <a:pt x="574364" y="1058016"/>
                </a:lnTo>
                <a:lnTo>
                  <a:pt x="566634" y="1046576"/>
                </a:lnTo>
                <a:lnTo>
                  <a:pt x="563795" y="1032606"/>
                </a:lnTo>
                <a:lnTo>
                  <a:pt x="566584" y="1018636"/>
                </a:lnTo>
                <a:lnTo>
                  <a:pt x="574229" y="1007196"/>
                </a:lnTo>
                <a:lnTo>
                  <a:pt x="585653" y="999466"/>
                </a:lnTo>
                <a:lnTo>
                  <a:pt x="599775" y="996627"/>
                </a:lnTo>
                <a:lnTo>
                  <a:pt x="613745" y="999466"/>
                </a:lnTo>
                <a:lnTo>
                  <a:pt x="625185" y="1007196"/>
                </a:lnTo>
                <a:lnTo>
                  <a:pt x="632915" y="1018636"/>
                </a:lnTo>
                <a:lnTo>
                  <a:pt x="635754" y="1032606"/>
                </a:lnTo>
                <a:lnTo>
                  <a:pt x="632915" y="1046576"/>
                </a:lnTo>
                <a:lnTo>
                  <a:pt x="625185" y="1058016"/>
                </a:lnTo>
                <a:lnTo>
                  <a:pt x="613745" y="1065746"/>
                </a:lnTo>
                <a:lnTo>
                  <a:pt x="608563" y="1066799"/>
                </a:lnTo>
                <a:close/>
              </a:path>
              <a:path w="914400" h="1066800">
                <a:moveTo>
                  <a:pt x="326485" y="1066799"/>
                </a:moveTo>
                <a:lnTo>
                  <a:pt x="308909" y="1066799"/>
                </a:lnTo>
                <a:lnTo>
                  <a:pt x="303727" y="1065746"/>
                </a:lnTo>
                <a:lnTo>
                  <a:pt x="292287" y="1058016"/>
                </a:lnTo>
                <a:lnTo>
                  <a:pt x="284557" y="1046576"/>
                </a:lnTo>
                <a:lnTo>
                  <a:pt x="281718" y="1032606"/>
                </a:lnTo>
                <a:lnTo>
                  <a:pt x="284557" y="1018636"/>
                </a:lnTo>
                <a:lnTo>
                  <a:pt x="292287" y="1007196"/>
                </a:lnTo>
                <a:lnTo>
                  <a:pt x="303727" y="999466"/>
                </a:lnTo>
                <a:lnTo>
                  <a:pt x="317697" y="996627"/>
                </a:lnTo>
                <a:lnTo>
                  <a:pt x="331667" y="999466"/>
                </a:lnTo>
                <a:lnTo>
                  <a:pt x="343107" y="1007196"/>
                </a:lnTo>
                <a:lnTo>
                  <a:pt x="350837" y="1018636"/>
                </a:lnTo>
                <a:lnTo>
                  <a:pt x="353676" y="1032606"/>
                </a:lnTo>
                <a:lnTo>
                  <a:pt x="350837" y="1046576"/>
                </a:lnTo>
                <a:lnTo>
                  <a:pt x="343107" y="1058016"/>
                </a:lnTo>
                <a:lnTo>
                  <a:pt x="331667" y="1065746"/>
                </a:lnTo>
                <a:lnTo>
                  <a:pt x="326485" y="1066799"/>
                </a:lnTo>
                <a:close/>
              </a:path>
              <a:path w="914400" h="1066800">
                <a:moveTo>
                  <a:pt x="44767" y="1066799"/>
                </a:moveTo>
                <a:lnTo>
                  <a:pt x="27191" y="1066799"/>
                </a:lnTo>
                <a:lnTo>
                  <a:pt x="22009" y="1065746"/>
                </a:lnTo>
                <a:lnTo>
                  <a:pt x="10568" y="1058016"/>
                </a:lnTo>
                <a:lnTo>
                  <a:pt x="2838" y="1046576"/>
                </a:lnTo>
                <a:lnTo>
                  <a:pt x="0" y="1032606"/>
                </a:lnTo>
                <a:lnTo>
                  <a:pt x="2838" y="1018636"/>
                </a:lnTo>
                <a:lnTo>
                  <a:pt x="10568" y="1007196"/>
                </a:lnTo>
                <a:lnTo>
                  <a:pt x="22009" y="999466"/>
                </a:lnTo>
                <a:lnTo>
                  <a:pt x="35979" y="996627"/>
                </a:lnTo>
                <a:lnTo>
                  <a:pt x="49949" y="999466"/>
                </a:lnTo>
                <a:lnTo>
                  <a:pt x="61389" y="1007196"/>
                </a:lnTo>
                <a:lnTo>
                  <a:pt x="69119" y="1018636"/>
                </a:lnTo>
                <a:lnTo>
                  <a:pt x="71958" y="1032606"/>
                </a:lnTo>
                <a:lnTo>
                  <a:pt x="69119" y="1046576"/>
                </a:lnTo>
                <a:lnTo>
                  <a:pt x="61389" y="1058016"/>
                </a:lnTo>
                <a:lnTo>
                  <a:pt x="49949" y="1065746"/>
                </a:lnTo>
                <a:lnTo>
                  <a:pt x="44767" y="1066799"/>
                </a:lnTo>
                <a:close/>
              </a:path>
              <a:path w="914400" h="1066800">
                <a:moveTo>
                  <a:pt x="890281" y="1066799"/>
                </a:moveTo>
                <a:lnTo>
                  <a:pt x="872705" y="1066799"/>
                </a:lnTo>
                <a:lnTo>
                  <a:pt x="867523" y="1065746"/>
                </a:lnTo>
                <a:lnTo>
                  <a:pt x="856082" y="1058016"/>
                </a:lnTo>
                <a:lnTo>
                  <a:pt x="848353" y="1046576"/>
                </a:lnTo>
                <a:lnTo>
                  <a:pt x="845514" y="1032606"/>
                </a:lnTo>
                <a:lnTo>
                  <a:pt x="848353" y="1018636"/>
                </a:lnTo>
                <a:lnTo>
                  <a:pt x="856082" y="1007196"/>
                </a:lnTo>
                <a:lnTo>
                  <a:pt x="867523" y="999466"/>
                </a:lnTo>
                <a:lnTo>
                  <a:pt x="881493" y="996627"/>
                </a:lnTo>
                <a:lnTo>
                  <a:pt x="895463" y="999466"/>
                </a:lnTo>
                <a:lnTo>
                  <a:pt x="906903" y="1007196"/>
                </a:lnTo>
                <a:lnTo>
                  <a:pt x="914299" y="1018141"/>
                </a:lnTo>
                <a:lnTo>
                  <a:pt x="914299" y="1047071"/>
                </a:lnTo>
                <a:lnTo>
                  <a:pt x="906903" y="1058016"/>
                </a:lnTo>
                <a:lnTo>
                  <a:pt x="895463" y="1065746"/>
                </a:lnTo>
                <a:lnTo>
                  <a:pt x="890281" y="1066799"/>
                </a:lnTo>
                <a:close/>
              </a:path>
            </a:pathLst>
          </a:custGeom>
          <a:solidFill>
            <a:srgbClr val="C6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C6A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DFDFD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70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C6A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DFDFD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8851900"/>
          </a:xfrm>
          <a:custGeom>
            <a:avLst/>
            <a:gdLst/>
            <a:ahLst/>
            <a:cxnLst/>
            <a:rect l="l" t="t" r="r" b="b"/>
            <a:pathLst>
              <a:path w="18288000" h="8851900">
                <a:moveTo>
                  <a:pt x="0" y="8851832"/>
                </a:moveTo>
                <a:lnTo>
                  <a:pt x="18287998" y="8851832"/>
                </a:lnTo>
                <a:lnTo>
                  <a:pt x="18287998" y="0"/>
                </a:lnTo>
                <a:lnTo>
                  <a:pt x="0" y="0"/>
                </a:lnTo>
                <a:lnTo>
                  <a:pt x="0" y="8851832"/>
                </a:lnTo>
                <a:close/>
              </a:path>
            </a:pathLst>
          </a:custGeom>
          <a:solidFill>
            <a:srgbClr val="122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23159" y="1655379"/>
            <a:ext cx="842010" cy="0"/>
          </a:xfrm>
          <a:custGeom>
            <a:avLst/>
            <a:gdLst/>
            <a:ahLst/>
            <a:cxnLst/>
            <a:rect l="l" t="t" r="r" b="b"/>
            <a:pathLst>
              <a:path w="842009">
                <a:moveTo>
                  <a:pt x="0" y="0"/>
                </a:moveTo>
                <a:lnTo>
                  <a:pt x="841680" y="0"/>
                </a:lnTo>
              </a:path>
            </a:pathLst>
          </a:custGeom>
          <a:ln w="95249">
            <a:solidFill>
              <a:srgbClr val="C6AA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51832"/>
            <a:ext cx="18288000" cy="1435735"/>
          </a:xfrm>
          <a:custGeom>
            <a:avLst/>
            <a:gdLst/>
            <a:ahLst/>
            <a:cxnLst/>
            <a:rect l="l" t="t" r="r" b="b"/>
            <a:pathLst>
              <a:path w="18288000" h="1435734">
                <a:moveTo>
                  <a:pt x="0" y="0"/>
                </a:moveTo>
                <a:lnTo>
                  <a:pt x="18287998" y="0"/>
                </a:lnTo>
                <a:lnTo>
                  <a:pt x="18287998" y="1435167"/>
                </a:lnTo>
                <a:lnTo>
                  <a:pt x="0" y="1435167"/>
                </a:lnTo>
                <a:lnTo>
                  <a:pt x="0" y="0"/>
                </a:lnTo>
                <a:close/>
              </a:path>
            </a:pathLst>
          </a:custGeom>
          <a:solidFill>
            <a:srgbClr val="C6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341689" y="494369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914400" h="1066800">
                <a:moveTo>
                  <a:pt x="599775" y="404047"/>
                </a:moveTo>
                <a:lnTo>
                  <a:pt x="585805" y="401208"/>
                </a:lnTo>
                <a:lnTo>
                  <a:pt x="574364" y="393478"/>
                </a:lnTo>
                <a:lnTo>
                  <a:pt x="566634" y="382038"/>
                </a:lnTo>
                <a:lnTo>
                  <a:pt x="563795" y="368068"/>
                </a:lnTo>
                <a:lnTo>
                  <a:pt x="566584" y="354098"/>
                </a:lnTo>
                <a:lnTo>
                  <a:pt x="574229" y="342658"/>
                </a:lnTo>
                <a:lnTo>
                  <a:pt x="585653" y="334928"/>
                </a:lnTo>
                <a:lnTo>
                  <a:pt x="599775" y="332089"/>
                </a:lnTo>
                <a:lnTo>
                  <a:pt x="613745" y="334928"/>
                </a:lnTo>
                <a:lnTo>
                  <a:pt x="625185" y="342658"/>
                </a:lnTo>
                <a:lnTo>
                  <a:pt x="632915" y="354098"/>
                </a:lnTo>
                <a:lnTo>
                  <a:pt x="635754" y="368068"/>
                </a:lnTo>
                <a:lnTo>
                  <a:pt x="632915" y="382038"/>
                </a:lnTo>
                <a:lnTo>
                  <a:pt x="625185" y="393478"/>
                </a:lnTo>
                <a:lnTo>
                  <a:pt x="613745" y="401208"/>
                </a:lnTo>
                <a:lnTo>
                  <a:pt x="599775" y="404047"/>
                </a:lnTo>
                <a:close/>
              </a:path>
              <a:path w="914400" h="1066800">
                <a:moveTo>
                  <a:pt x="317697" y="404047"/>
                </a:moveTo>
                <a:lnTo>
                  <a:pt x="303727" y="401208"/>
                </a:lnTo>
                <a:lnTo>
                  <a:pt x="292287" y="393478"/>
                </a:lnTo>
                <a:lnTo>
                  <a:pt x="284557" y="382038"/>
                </a:lnTo>
                <a:lnTo>
                  <a:pt x="281718" y="368068"/>
                </a:lnTo>
                <a:lnTo>
                  <a:pt x="284557" y="354098"/>
                </a:lnTo>
                <a:lnTo>
                  <a:pt x="292287" y="342658"/>
                </a:lnTo>
                <a:lnTo>
                  <a:pt x="303727" y="334928"/>
                </a:lnTo>
                <a:lnTo>
                  <a:pt x="317697" y="332089"/>
                </a:lnTo>
                <a:lnTo>
                  <a:pt x="331667" y="334928"/>
                </a:lnTo>
                <a:lnTo>
                  <a:pt x="343107" y="342658"/>
                </a:lnTo>
                <a:lnTo>
                  <a:pt x="350837" y="354098"/>
                </a:lnTo>
                <a:lnTo>
                  <a:pt x="353676" y="368068"/>
                </a:lnTo>
                <a:lnTo>
                  <a:pt x="350837" y="382038"/>
                </a:lnTo>
                <a:lnTo>
                  <a:pt x="343107" y="393478"/>
                </a:lnTo>
                <a:lnTo>
                  <a:pt x="331667" y="401208"/>
                </a:lnTo>
                <a:lnTo>
                  <a:pt x="317697" y="404047"/>
                </a:lnTo>
                <a:close/>
              </a:path>
              <a:path w="914400" h="1066800">
                <a:moveTo>
                  <a:pt x="35979" y="404047"/>
                </a:moveTo>
                <a:lnTo>
                  <a:pt x="22009" y="401208"/>
                </a:lnTo>
                <a:lnTo>
                  <a:pt x="10568" y="393478"/>
                </a:lnTo>
                <a:lnTo>
                  <a:pt x="2838" y="382038"/>
                </a:lnTo>
                <a:lnTo>
                  <a:pt x="0" y="368068"/>
                </a:lnTo>
                <a:lnTo>
                  <a:pt x="2838" y="354098"/>
                </a:lnTo>
                <a:lnTo>
                  <a:pt x="10568" y="342658"/>
                </a:lnTo>
                <a:lnTo>
                  <a:pt x="22009" y="334928"/>
                </a:lnTo>
                <a:lnTo>
                  <a:pt x="35979" y="332089"/>
                </a:lnTo>
                <a:lnTo>
                  <a:pt x="49949" y="334928"/>
                </a:lnTo>
                <a:lnTo>
                  <a:pt x="61389" y="342658"/>
                </a:lnTo>
                <a:lnTo>
                  <a:pt x="69119" y="354098"/>
                </a:lnTo>
                <a:lnTo>
                  <a:pt x="71958" y="368068"/>
                </a:lnTo>
                <a:lnTo>
                  <a:pt x="69119" y="382038"/>
                </a:lnTo>
                <a:lnTo>
                  <a:pt x="61389" y="393478"/>
                </a:lnTo>
                <a:lnTo>
                  <a:pt x="49949" y="401208"/>
                </a:lnTo>
                <a:lnTo>
                  <a:pt x="35979" y="404047"/>
                </a:lnTo>
                <a:close/>
              </a:path>
              <a:path w="914400" h="1066800">
                <a:moveTo>
                  <a:pt x="881493" y="404047"/>
                </a:moveTo>
                <a:lnTo>
                  <a:pt x="867523" y="401208"/>
                </a:lnTo>
                <a:lnTo>
                  <a:pt x="856082" y="393478"/>
                </a:lnTo>
                <a:lnTo>
                  <a:pt x="848353" y="382038"/>
                </a:lnTo>
                <a:lnTo>
                  <a:pt x="845514" y="368068"/>
                </a:lnTo>
                <a:lnTo>
                  <a:pt x="848353" y="354098"/>
                </a:lnTo>
                <a:lnTo>
                  <a:pt x="856082" y="342658"/>
                </a:lnTo>
                <a:lnTo>
                  <a:pt x="867523" y="334928"/>
                </a:lnTo>
                <a:lnTo>
                  <a:pt x="881493" y="332089"/>
                </a:lnTo>
                <a:lnTo>
                  <a:pt x="895463" y="334928"/>
                </a:lnTo>
                <a:lnTo>
                  <a:pt x="906903" y="342658"/>
                </a:lnTo>
                <a:lnTo>
                  <a:pt x="914299" y="353603"/>
                </a:lnTo>
                <a:lnTo>
                  <a:pt x="914299" y="382533"/>
                </a:lnTo>
                <a:lnTo>
                  <a:pt x="906903" y="393478"/>
                </a:lnTo>
                <a:lnTo>
                  <a:pt x="895463" y="401208"/>
                </a:lnTo>
                <a:lnTo>
                  <a:pt x="881493" y="404047"/>
                </a:lnTo>
                <a:close/>
              </a:path>
              <a:path w="914400" h="1066800">
                <a:moveTo>
                  <a:pt x="599775" y="736496"/>
                </a:moveTo>
                <a:lnTo>
                  <a:pt x="585805" y="733657"/>
                </a:lnTo>
                <a:lnTo>
                  <a:pt x="574364" y="725927"/>
                </a:lnTo>
                <a:lnTo>
                  <a:pt x="566634" y="714487"/>
                </a:lnTo>
                <a:lnTo>
                  <a:pt x="563795" y="700517"/>
                </a:lnTo>
                <a:lnTo>
                  <a:pt x="566584" y="686547"/>
                </a:lnTo>
                <a:lnTo>
                  <a:pt x="574229" y="675106"/>
                </a:lnTo>
                <a:lnTo>
                  <a:pt x="585653" y="667377"/>
                </a:lnTo>
                <a:lnTo>
                  <a:pt x="599775" y="664538"/>
                </a:lnTo>
                <a:lnTo>
                  <a:pt x="613745" y="667377"/>
                </a:lnTo>
                <a:lnTo>
                  <a:pt x="625185" y="675106"/>
                </a:lnTo>
                <a:lnTo>
                  <a:pt x="632915" y="686547"/>
                </a:lnTo>
                <a:lnTo>
                  <a:pt x="635754" y="700517"/>
                </a:lnTo>
                <a:lnTo>
                  <a:pt x="632915" y="714487"/>
                </a:lnTo>
                <a:lnTo>
                  <a:pt x="625185" y="725927"/>
                </a:lnTo>
                <a:lnTo>
                  <a:pt x="613745" y="733657"/>
                </a:lnTo>
                <a:lnTo>
                  <a:pt x="599775" y="736496"/>
                </a:lnTo>
                <a:close/>
              </a:path>
              <a:path w="914400" h="1066800">
                <a:moveTo>
                  <a:pt x="317697" y="736496"/>
                </a:moveTo>
                <a:lnTo>
                  <a:pt x="303727" y="733657"/>
                </a:lnTo>
                <a:lnTo>
                  <a:pt x="292287" y="725927"/>
                </a:lnTo>
                <a:lnTo>
                  <a:pt x="284557" y="714487"/>
                </a:lnTo>
                <a:lnTo>
                  <a:pt x="281718" y="700517"/>
                </a:lnTo>
                <a:lnTo>
                  <a:pt x="284557" y="686547"/>
                </a:lnTo>
                <a:lnTo>
                  <a:pt x="292287" y="675106"/>
                </a:lnTo>
                <a:lnTo>
                  <a:pt x="303727" y="667377"/>
                </a:lnTo>
                <a:lnTo>
                  <a:pt x="317697" y="664538"/>
                </a:lnTo>
                <a:lnTo>
                  <a:pt x="331667" y="667377"/>
                </a:lnTo>
                <a:lnTo>
                  <a:pt x="343107" y="675106"/>
                </a:lnTo>
                <a:lnTo>
                  <a:pt x="350837" y="686547"/>
                </a:lnTo>
                <a:lnTo>
                  <a:pt x="353676" y="700517"/>
                </a:lnTo>
                <a:lnTo>
                  <a:pt x="350837" y="714487"/>
                </a:lnTo>
                <a:lnTo>
                  <a:pt x="343107" y="725927"/>
                </a:lnTo>
                <a:lnTo>
                  <a:pt x="331667" y="733657"/>
                </a:lnTo>
                <a:lnTo>
                  <a:pt x="317697" y="736496"/>
                </a:lnTo>
                <a:close/>
              </a:path>
              <a:path w="914400" h="1066800">
                <a:moveTo>
                  <a:pt x="35979" y="736496"/>
                </a:moveTo>
                <a:lnTo>
                  <a:pt x="22009" y="733657"/>
                </a:lnTo>
                <a:lnTo>
                  <a:pt x="10568" y="725927"/>
                </a:lnTo>
                <a:lnTo>
                  <a:pt x="2838" y="714487"/>
                </a:lnTo>
                <a:lnTo>
                  <a:pt x="0" y="700517"/>
                </a:lnTo>
                <a:lnTo>
                  <a:pt x="2838" y="686547"/>
                </a:lnTo>
                <a:lnTo>
                  <a:pt x="10568" y="675106"/>
                </a:lnTo>
                <a:lnTo>
                  <a:pt x="22009" y="667377"/>
                </a:lnTo>
                <a:lnTo>
                  <a:pt x="35979" y="664538"/>
                </a:lnTo>
                <a:lnTo>
                  <a:pt x="49949" y="667377"/>
                </a:lnTo>
                <a:lnTo>
                  <a:pt x="61389" y="675106"/>
                </a:lnTo>
                <a:lnTo>
                  <a:pt x="69119" y="686547"/>
                </a:lnTo>
                <a:lnTo>
                  <a:pt x="71958" y="700517"/>
                </a:lnTo>
                <a:lnTo>
                  <a:pt x="69119" y="714487"/>
                </a:lnTo>
                <a:lnTo>
                  <a:pt x="61389" y="725927"/>
                </a:lnTo>
                <a:lnTo>
                  <a:pt x="49949" y="733657"/>
                </a:lnTo>
                <a:lnTo>
                  <a:pt x="35979" y="736496"/>
                </a:lnTo>
                <a:close/>
              </a:path>
              <a:path w="914400" h="1066800">
                <a:moveTo>
                  <a:pt x="881493" y="736496"/>
                </a:moveTo>
                <a:lnTo>
                  <a:pt x="867523" y="733657"/>
                </a:lnTo>
                <a:lnTo>
                  <a:pt x="856082" y="725927"/>
                </a:lnTo>
                <a:lnTo>
                  <a:pt x="848353" y="714487"/>
                </a:lnTo>
                <a:lnTo>
                  <a:pt x="845514" y="700517"/>
                </a:lnTo>
                <a:lnTo>
                  <a:pt x="848353" y="686547"/>
                </a:lnTo>
                <a:lnTo>
                  <a:pt x="856082" y="675106"/>
                </a:lnTo>
                <a:lnTo>
                  <a:pt x="867523" y="667377"/>
                </a:lnTo>
                <a:lnTo>
                  <a:pt x="881493" y="664538"/>
                </a:lnTo>
                <a:lnTo>
                  <a:pt x="895463" y="667377"/>
                </a:lnTo>
                <a:lnTo>
                  <a:pt x="906903" y="675106"/>
                </a:lnTo>
                <a:lnTo>
                  <a:pt x="914299" y="686051"/>
                </a:lnTo>
                <a:lnTo>
                  <a:pt x="914299" y="714982"/>
                </a:lnTo>
                <a:lnTo>
                  <a:pt x="906903" y="725927"/>
                </a:lnTo>
                <a:lnTo>
                  <a:pt x="895463" y="733657"/>
                </a:lnTo>
                <a:lnTo>
                  <a:pt x="881493" y="736496"/>
                </a:lnTo>
                <a:close/>
              </a:path>
              <a:path w="914400" h="1066800">
                <a:moveTo>
                  <a:pt x="599775" y="71958"/>
                </a:moveTo>
                <a:lnTo>
                  <a:pt x="585805" y="69119"/>
                </a:lnTo>
                <a:lnTo>
                  <a:pt x="574364" y="61389"/>
                </a:lnTo>
                <a:lnTo>
                  <a:pt x="566634" y="49949"/>
                </a:lnTo>
                <a:lnTo>
                  <a:pt x="563795" y="35979"/>
                </a:lnTo>
                <a:lnTo>
                  <a:pt x="566584" y="22009"/>
                </a:lnTo>
                <a:lnTo>
                  <a:pt x="574229" y="10568"/>
                </a:lnTo>
                <a:lnTo>
                  <a:pt x="585653" y="2838"/>
                </a:lnTo>
                <a:lnTo>
                  <a:pt x="599775" y="0"/>
                </a:lnTo>
                <a:lnTo>
                  <a:pt x="613745" y="2838"/>
                </a:lnTo>
                <a:lnTo>
                  <a:pt x="625185" y="10568"/>
                </a:lnTo>
                <a:lnTo>
                  <a:pt x="632915" y="22009"/>
                </a:lnTo>
                <a:lnTo>
                  <a:pt x="635754" y="35979"/>
                </a:lnTo>
                <a:lnTo>
                  <a:pt x="632915" y="49949"/>
                </a:lnTo>
                <a:lnTo>
                  <a:pt x="625185" y="61389"/>
                </a:lnTo>
                <a:lnTo>
                  <a:pt x="613745" y="69119"/>
                </a:lnTo>
                <a:lnTo>
                  <a:pt x="599775" y="71958"/>
                </a:lnTo>
                <a:close/>
              </a:path>
              <a:path w="914400" h="1066800">
                <a:moveTo>
                  <a:pt x="317697" y="71958"/>
                </a:moveTo>
                <a:lnTo>
                  <a:pt x="303727" y="69119"/>
                </a:lnTo>
                <a:lnTo>
                  <a:pt x="292287" y="61389"/>
                </a:lnTo>
                <a:lnTo>
                  <a:pt x="284557" y="49949"/>
                </a:lnTo>
                <a:lnTo>
                  <a:pt x="281718" y="35979"/>
                </a:lnTo>
                <a:lnTo>
                  <a:pt x="284557" y="22009"/>
                </a:lnTo>
                <a:lnTo>
                  <a:pt x="292287" y="10568"/>
                </a:lnTo>
                <a:lnTo>
                  <a:pt x="303727" y="2838"/>
                </a:lnTo>
                <a:lnTo>
                  <a:pt x="317697" y="0"/>
                </a:lnTo>
                <a:lnTo>
                  <a:pt x="331667" y="2838"/>
                </a:lnTo>
                <a:lnTo>
                  <a:pt x="343107" y="10568"/>
                </a:lnTo>
                <a:lnTo>
                  <a:pt x="350837" y="22009"/>
                </a:lnTo>
                <a:lnTo>
                  <a:pt x="353676" y="35979"/>
                </a:lnTo>
                <a:lnTo>
                  <a:pt x="350837" y="49949"/>
                </a:lnTo>
                <a:lnTo>
                  <a:pt x="343107" y="61389"/>
                </a:lnTo>
                <a:lnTo>
                  <a:pt x="331667" y="69119"/>
                </a:lnTo>
                <a:lnTo>
                  <a:pt x="317697" y="71958"/>
                </a:lnTo>
                <a:close/>
              </a:path>
              <a:path w="914400" h="1066800">
                <a:moveTo>
                  <a:pt x="35979" y="71958"/>
                </a:moveTo>
                <a:lnTo>
                  <a:pt x="22009" y="69119"/>
                </a:lnTo>
                <a:lnTo>
                  <a:pt x="10568" y="61389"/>
                </a:lnTo>
                <a:lnTo>
                  <a:pt x="2838" y="49949"/>
                </a:lnTo>
                <a:lnTo>
                  <a:pt x="0" y="35979"/>
                </a:lnTo>
                <a:lnTo>
                  <a:pt x="2838" y="22009"/>
                </a:lnTo>
                <a:lnTo>
                  <a:pt x="10568" y="10568"/>
                </a:lnTo>
                <a:lnTo>
                  <a:pt x="22009" y="2838"/>
                </a:lnTo>
                <a:lnTo>
                  <a:pt x="35979" y="0"/>
                </a:lnTo>
                <a:lnTo>
                  <a:pt x="49949" y="2838"/>
                </a:lnTo>
                <a:lnTo>
                  <a:pt x="61389" y="10568"/>
                </a:lnTo>
                <a:lnTo>
                  <a:pt x="69119" y="22009"/>
                </a:lnTo>
                <a:lnTo>
                  <a:pt x="71958" y="35979"/>
                </a:lnTo>
                <a:lnTo>
                  <a:pt x="69119" y="49949"/>
                </a:lnTo>
                <a:lnTo>
                  <a:pt x="61389" y="61389"/>
                </a:lnTo>
                <a:lnTo>
                  <a:pt x="49949" y="69119"/>
                </a:lnTo>
                <a:lnTo>
                  <a:pt x="35979" y="71958"/>
                </a:lnTo>
                <a:close/>
              </a:path>
              <a:path w="914400" h="1066800">
                <a:moveTo>
                  <a:pt x="881493" y="71958"/>
                </a:moveTo>
                <a:lnTo>
                  <a:pt x="867523" y="69119"/>
                </a:lnTo>
                <a:lnTo>
                  <a:pt x="856082" y="61389"/>
                </a:lnTo>
                <a:lnTo>
                  <a:pt x="848353" y="49949"/>
                </a:lnTo>
                <a:lnTo>
                  <a:pt x="845514" y="35979"/>
                </a:lnTo>
                <a:lnTo>
                  <a:pt x="848353" y="22009"/>
                </a:lnTo>
                <a:lnTo>
                  <a:pt x="856082" y="10568"/>
                </a:lnTo>
                <a:lnTo>
                  <a:pt x="867523" y="2838"/>
                </a:lnTo>
                <a:lnTo>
                  <a:pt x="881493" y="0"/>
                </a:lnTo>
                <a:lnTo>
                  <a:pt x="895463" y="2838"/>
                </a:lnTo>
                <a:lnTo>
                  <a:pt x="906903" y="10568"/>
                </a:lnTo>
                <a:lnTo>
                  <a:pt x="914299" y="21513"/>
                </a:lnTo>
                <a:lnTo>
                  <a:pt x="914299" y="50444"/>
                </a:lnTo>
                <a:lnTo>
                  <a:pt x="906903" y="61389"/>
                </a:lnTo>
                <a:lnTo>
                  <a:pt x="895463" y="69119"/>
                </a:lnTo>
                <a:lnTo>
                  <a:pt x="881493" y="71958"/>
                </a:lnTo>
                <a:close/>
              </a:path>
              <a:path w="914400" h="1066800">
                <a:moveTo>
                  <a:pt x="608563" y="1066799"/>
                </a:moveTo>
                <a:lnTo>
                  <a:pt x="590986" y="1066799"/>
                </a:lnTo>
                <a:lnTo>
                  <a:pt x="585805" y="1065746"/>
                </a:lnTo>
                <a:lnTo>
                  <a:pt x="574364" y="1058016"/>
                </a:lnTo>
                <a:lnTo>
                  <a:pt x="566634" y="1046576"/>
                </a:lnTo>
                <a:lnTo>
                  <a:pt x="563795" y="1032606"/>
                </a:lnTo>
                <a:lnTo>
                  <a:pt x="566584" y="1018636"/>
                </a:lnTo>
                <a:lnTo>
                  <a:pt x="574229" y="1007196"/>
                </a:lnTo>
                <a:lnTo>
                  <a:pt x="585653" y="999466"/>
                </a:lnTo>
                <a:lnTo>
                  <a:pt x="599775" y="996627"/>
                </a:lnTo>
                <a:lnTo>
                  <a:pt x="613745" y="999466"/>
                </a:lnTo>
                <a:lnTo>
                  <a:pt x="625185" y="1007196"/>
                </a:lnTo>
                <a:lnTo>
                  <a:pt x="632915" y="1018636"/>
                </a:lnTo>
                <a:lnTo>
                  <a:pt x="635754" y="1032606"/>
                </a:lnTo>
                <a:lnTo>
                  <a:pt x="632915" y="1046576"/>
                </a:lnTo>
                <a:lnTo>
                  <a:pt x="625185" y="1058016"/>
                </a:lnTo>
                <a:lnTo>
                  <a:pt x="613745" y="1065746"/>
                </a:lnTo>
                <a:lnTo>
                  <a:pt x="608563" y="1066799"/>
                </a:lnTo>
                <a:close/>
              </a:path>
              <a:path w="914400" h="1066800">
                <a:moveTo>
                  <a:pt x="326485" y="1066799"/>
                </a:moveTo>
                <a:lnTo>
                  <a:pt x="308909" y="1066799"/>
                </a:lnTo>
                <a:lnTo>
                  <a:pt x="303727" y="1065746"/>
                </a:lnTo>
                <a:lnTo>
                  <a:pt x="292287" y="1058016"/>
                </a:lnTo>
                <a:lnTo>
                  <a:pt x="284557" y="1046576"/>
                </a:lnTo>
                <a:lnTo>
                  <a:pt x="281718" y="1032606"/>
                </a:lnTo>
                <a:lnTo>
                  <a:pt x="284557" y="1018636"/>
                </a:lnTo>
                <a:lnTo>
                  <a:pt x="292287" y="1007196"/>
                </a:lnTo>
                <a:lnTo>
                  <a:pt x="303727" y="999466"/>
                </a:lnTo>
                <a:lnTo>
                  <a:pt x="317697" y="996627"/>
                </a:lnTo>
                <a:lnTo>
                  <a:pt x="331667" y="999466"/>
                </a:lnTo>
                <a:lnTo>
                  <a:pt x="343107" y="1007196"/>
                </a:lnTo>
                <a:lnTo>
                  <a:pt x="350837" y="1018636"/>
                </a:lnTo>
                <a:lnTo>
                  <a:pt x="353676" y="1032606"/>
                </a:lnTo>
                <a:lnTo>
                  <a:pt x="350837" y="1046576"/>
                </a:lnTo>
                <a:lnTo>
                  <a:pt x="343107" y="1058016"/>
                </a:lnTo>
                <a:lnTo>
                  <a:pt x="331667" y="1065746"/>
                </a:lnTo>
                <a:lnTo>
                  <a:pt x="326485" y="1066799"/>
                </a:lnTo>
                <a:close/>
              </a:path>
              <a:path w="914400" h="1066800">
                <a:moveTo>
                  <a:pt x="44767" y="1066799"/>
                </a:moveTo>
                <a:lnTo>
                  <a:pt x="27190" y="1066799"/>
                </a:lnTo>
                <a:lnTo>
                  <a:pt x="22009" y="1065746"/>
                </a:lnTo>
                <a:lnTo>
                  <a:pt x="10568" y="1058016"/>
                </a:lnTo>
                <a:lnTo>
                  <a:pt x="2838" y="1046576"/>
                </a:lnTo>
                <a:lnTo>
                  <a:pt x="0" y="1032606"/>
                </a:lnTo>
                <a:lnTo>
                  <a:pt x="2838" y="1018636"/>
                </a:lnTo>
                <a:lnTo>
                  <a:pt x="10568" y="1007196"/>
                </a:lnTo>
                <a:lnTo>
                  <a:pt x="22009" y="999466"/>
                </a:lnTo>
                <a:lnTo>
                  <a:pt x="35979" y="996627"/>
                </a:lnTo>
                <a:lnTo>
                  <a:pt x="49949" y="999466"/>
                </a:lnTo>
                <a:lnTo>
                  <a:pt x="61389" y="1007196"/>
                </a:lnTo>
                <a:lnTo>
                  <a:pt x="69119" y="1018636"/>
                </a:lnTo>
                <a:lnTo>
                  <a:pt x="71958" y="1032606"/>
                </a:lnTo>
                <a:lnTo>
                  <a:pt x="69119" y="1046576"/>
                </a:lnTo>
                <a:lnTo>
                  <a:pt x="61389" y="1058016"/>
                </a:lnTo>
                <a:lnTo>
                  <a:pt x="49949" y="1065746"/>
                </a:lnTo>
                <a:lnTo>
                  <a:pt x="44767" y="1066799"/>
                </a:lnTo>
                <a:close/>
              </a:path>
              <a:path w="914400" h="1066800">
                <a:moveTo>
                  <a:pt x="890281" y="1066799"/>
                </a:moveTo>
                <a:lnTo>
                  <a:pt x="872705" y="1066799"/>
                </a:lnTo>
                <a:lnTo>
                  <a:pt x="867523" y="1065746"/>
                </a:lnTo>
                <a:lnTo>
                  <a:pt x="856082" y="1058016"/>
                </a:lnTo>
                <a:lnTo>
                  <a:pt x="848353" y="1046576"/>
                </a:lnTo>
                <a:lnTo>
                  <a:pt x="845514" y="1032606"/>
                </a:lnTo>
                <a:lnTo>
                  <a:pt x="848353" y="1018636"/>
                </a:lnTo>
                <a:lnTo>
                  <a:pt x="856082" y="1007196"/>
                </a:lnTo>
                <a:lnTo>
                  <a:pt x="867523" y="999466"/>
                </a:lnTo>
                <a:lnTo>
                  <a:pt x="881493" y="996627"/>
                </a:lnTo>
                <a:lnTo>
                  <a:pt x="895463" y="999466"/>
                </a:lnTo>
                <a:lnTo>
                  <a:pt x="906903" y="1007196"/>
                </a:lnTo>
                <a:lnTo>
                  <a:pt x="914299" y="1018141"/>
                </a:lnTo>
                <a:lnTo>
                  <a:pt x="914299" y="1047071"/>
                </a:lnTo>
                <a:lnTo>
                  <a:pt x="906903" y="1058016"/>
                </a:lnTo>
                <a:lnTo>
                  <a:pt x="895463" y="1065746"/>
                </a:lnTo>
                <a:lnTo>
                  <a:pt x="890281" y="1066799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73489" y="3791965"/>
            <a:ext cx="6655434" cy="3548379"/>
          </a:xfrm>
          <a:custGeom>
            <a:avLst/>
            <a:gdLst/>
            <a:ahLst/>
            <a:cxnLst/>
            <a:rect l="l" t="t" r="r" b="b"/>
            <a:pathLst>
              <a:path w="6655434" h="3548379">
                <a:moveTo>
                  <a:pt x="194068" y="19202"/>
                </a:moveTo>
                <a:lnTo>
                  <a:pt x="145719" y="4775"/>
                </a:lnTo>
                <a:lnTo>
                  <a:pt x="97040" y="0"/>
                </a:lnTo>
                <a:lnTo>
                  <a:pt x="48361" y="4838"/>
                </a:lnTo>
                <a:lnTo>
                  <a:pt x="0" y="19215"/>
                </a:lnTo>
                <a:lnTo>
                  <a:pt x="48361" y="33591"/>
                </a:lnTo>
                <a:lnTo>
                  <a:pt x="77520" y="36487"/>
                </a:lnTo>
                <a:lnTo>
                  <a:pt x="78105" y="355409"/>
                </a:lnTo>
                <a:lnTo>
                  <a:pt x="60604" y="794854"/>
                </a:lnTo>
                <a:lnTo>
                  <a:pt x="77495" y="1078509"/>
                </a:lnTo>
                <a:lnTo>
                  <a:pt x="77495" y="1289418"/>
                </a:lnTo>
                <a:lnTo>
                  <a:pt x="78994" y="1296809"/>
                </a:lnTo>
                <a:lnTo>
                  <a:pt x="83070" y="1302867"/>
                </a:lnTo>
                <a:lnTo>
                  <a:pt x="89128" y="1306944"/>
                </a:lnTo>
                <a:lnTo>
                  <a:pt x="96520" y="1308442"/>
                </a:lnTo>
                <a:lnTo>
                  <a:pt x="103911" y="1306944"/>
                </a:lnTo>
                <a:lnTo>
                  <a:pt x="109956" y="1302867"/>
                </a:lnTo>
                <a:lnTo>
                  <a:pt x="114046" y="1296809"/>
                </a:lnTo>
                <a:lnTo>
                  <a:pt x="115544" y="1289418"/>
                </a:lnTo>
                <a:lnTo>
                  <a:pt x="115493" y="1077391"/>
                </a:lnTo>
                <a:lnTo>
                  <a:pt x="98564" y="794486"/>
                </a:lnTo>
                <a:lnTo>
                  <a:pt x="116090" y="356108"/>
                </a:lnTo>
                <a:lnTo>
                  <a:pt x="115570" y="36601"/>
                </a:lnTo>
                <a:lnTo>
                  <a:pt x="145719" y="33642"/>
                </a:lnTo>
                <a:lnTo>
                  <a:pt x="194068" y="19202"/>
                </a:lnTo>
                <a:close/>
              </a:path>
              <a:path w="6655434" h="3548379">
                <a:moveTo>
                  <a:pt x="2350922" y="3525266"/>
                </a:moveTo>
                <a:lnTo>
                  <a:pt x="2302560" y="3510826"/>
                </a:lnTo>
                <a:lnTo>
                  <a:pt x="2277249" y="3508349"/>
                </a:lnTo>
                <a:lnTo>
                  <a:pt x="2277694" y="3191116"/>
                </a:lnTo>
                <a:lnTo>
                  <a:pt x="2260206" y="2755379"/>
                </a:lnTo>
                <a:lnTo>
                  <a:pt x="2277224" y="2469502"/>
                </a:lnTo>
                <a:lnTo>
                  <a:pt x="2277224" y="2258593"/>
                </a:lnTo>
                <a:lnTo>
                  <a:pt x="2275725" y="2251202"/>
                </a:lnTo>
                <a:lnTo>
                  <a:pt x="2271649" y="2245144"/>
                </a:lnTo>
                <a:lnTo>
                  <a:pt x="2265603" y="2241067"/>
                </a:lnTo>
                <a:lnTo>
                  <a:pt x="2258212" y="2239568"/>
                </a:lnTo>
                <a:lnTo>
                  <a:pt x="2250808" y="2241067"/>
                </a:lnTo>
                <a:lnTo>
                  <a:pt x="2244763" y="2245144"/>
                </a:lnTo>
                <a:lnTo>
                  <a:pt x="2240686" y="2251202"/>
                </a:lnTo>
                <a:lnTo>
                  <a:pt x="2239187" y="2258593"/>
                </a:lnTo>
                <a:lnTo>
                  <a:pt x="2239226" y="2468384"/>
                </a:lnTo>
                <a:lnTo>
                  <a:pt x="2222246" y="2755011"/>
                </a:lnTo>
                <a:lnTo>
                  <a:pt x="2239695" y="3191814"/>
                </a:lnTo>
                <a:lnTo>
                  <a:pt x="2239213" y="3507524"/>
                </a:lnTo>
                <a:lnTo>
                  <a:pt x="2205215" y="3510889"/>
                </a:lnTo>
                <a:lnTo>
                  <a:pt x="2156841" y="3525266"/>
                </a:lnTo>
                <a:lnTo>
                  <a:pt x="2205215" y="3539655"/>
                </a:lnTo>
                <a:lnTo>
                  <a:pt x="2247049" y="3543808"/>
                </a:lnTo>
                <a:lnTo>
                  <a:pt x="2250770" y="3546322"/>
                </a:lnTo>
                <a:lnTo>
                  <a:pt x="2258199" y="3547834"/>
                </a:lnTo>
                <a:lnTo>
                  <a:pt x="2265591" y="3546348"/>
                </a:lnTo>
                <a:lnTo>
                  <a:pt x="2270836" y="3542830"/>
                </a:lnTo>
                <a:lnTo>
                  <a:pt x="2302560" y="3539706"/>
                </a:lnTo>
                <a:lnTo>
                  <a:pt x="2350922" y="3525266"/>
                </a:lnTo>
                <a:close/>
              </a:path>
              <a:path w="6655434" h="3548379">
                <a:moveTo>
                  <a:pt x="4498264" y="19202"/>
                </a:moveTo>
                <a:lnTo>
                  <a:pt x="4449915" y="4775"/>
                </a:lnTo>
                <a:lnTo>
                  <a:pt x="4401236" y="0"/>
                </a:lnTo>
                <a:lnTo>
                  <a:pt x="4352556" y="4838"/>
                </a:lnTo>
                <a:lnTo>
                  <a:pt x="4304182" y="19215"/>
                </a:lnTo>
                <a:lnTo>
                  <a:pt x="4352556" y="33591"/>
                </a:lnTo>
                <a:lnTo>
                  <a:pt x="4383367" y="36652"/>
                </a:lnTo>
                <a:lnTo>
                  <a:pt x="4383900" y="355409"/>
                </a:lnTo>
                <a:lnTo>
                  <a:pt x="4366399" y="794854"/>
                </a:lnTo>
                <a:lnTo>
                  <a:pt x="4383341" y="1078318"/>
                </a:lnTo>
                <a:lnTo>
                  <a:pt x="4381106" y="1289227"/>
                </a:lnTo>
                <a:lnTo>
                  <a:pt x="4382528" y="1296644"/>
                </a:lnTo>
                <a:lnTo>
                  <a:pt x="4386542" y="1302715"/>
                </a:lnTo>
                <a:lnTo>
                  <a:pt x="4392549" y="1306855"/>
                </a:lnTo>
                <a:lnTo>
                  <a:pt x="4400131" y="1308442"/>
                </a:lnTo>
                <a:lnTo>
                  <a:pt x="4407471" y="1306969"/>
                </a:lnTo>
                <a:lnTo>
                  <a:pt x="4413491" y="1302931"/>
                </a:lnTo>
                <a:lnTo>
                  <a:pt x="4417580" y="1296949"/>
                </a:lnTo>
                <a:lnTo>
                  <a:pt x="4419155" y="1289608"/>
                </a:lnTo>
                <a:lnTo>
                  <a:pt x="4421340" y="1077391"/>
                </a:lnTo>
                <a:lnTo>
                  <a:pt x="4404360" y="794486"/>
                </a:lnTo>
                <a:lnTo>
                  <a:pt x="4421886" y="356108"/>
                </a:lnTo>
                <a:lnTo>
                  <a:pt x="4421403" y="36449"/>
                </a:lnTo>
                <a:lnTo>
                  <a:pt x="4449915" y="33642"/>
                </a:lnTo>
                <a:lnTo>
                  <a:pt x="4498264" y="19202"/>
                </a:lnTo>
                <a:close/>
              </a:path>
              <a:path w="6655434" h="3548379">
                <a:moveTo>
                  <a:pt x="6655105" y="3525266"/>
                </a:moveTo>
                <a:lnTo>
                  <a:pt x="6606756" y="3510826"/>
                </a:lnTo>
                <a:lnTo>
                  <a:pt x="6583045" y="3508514"/>
                </a:lnTo>
                <a:lnTo>
                  <a:pt x="6583527" y="3191116"/>
                </a:lnTo>
                <a:lnTo>
                  <a:pt x="6566001" y="2755379"/>
                </a:lnTo>
                <a:lnTo>
                  <a:pt x="6583019" y="2469731"/>
                </a:lnTo>
                <a:lnTo>
                  <a:pt x="6585483" y="2268334"/>
                </a:lnTo>
                <a:lnTo>
                  <a:pt x="6584061" y="2260930"/>
                </a:lnTo>
                <a:lnTo>
                  <a:pt x="6580048" y="2254834"/>
                </a:lnTo>
                <a:lnTo>
                  <a:pt x="6574066" y="2250681"/>
                </a:lnTo>
                <a:lnTo>
                  <a:pt x="6566687" y="2249081"/>
                </a:lnTo>
                <a:lnTo>
                  <a:pt x="6559156" y="2250427"/>
                </a:lnTo>
                <a:lnTo>
                  <a:pt x="6553086" y="2254440"/>
                </a:lnTo>
                <a:lnTo>
                  <a:pt x="6548996" y="2260473"/>
                </a:lnTo>
                <a:lnTo>
                  <a:pt x="6547434" y="2267877"/>
                </a:lnTo>
                <a:lnTo>
                  <a:pt x="6545021" y="2468384"/>
                </a:lnTo>
                <a:lnTo>
                  <a:pt x="6528041" y="2755011"/>
                </a:lnTo>
                <a:lnTo>
                  <a:pt x="6545542" y="3191814"/>
                </a:lnTo>
                <a:lnTo>
                  <a:pt x="6545008" y="3507359"/>
                </a:lnTo>
                <a:lnTo>
                  <a:pt x="6509398" y="3510889"/>
                </a:lnTo>
                <a:lnTo>
                  <a:pt x="6461036" y="3525266"/>
                </a:lnTo>
                <a:lnTo>
                  <a:pt x="6509398" y="3539655"/>
                </a:lnTo>
                <a:lnTo>
                  <a:pt x="6553124" y="3543998"/>
                </a:lnTo>
                <a:lnTo>
                  <a:pt x="6556565" y="3546322"/>
                </a:lnTo>
                <a:lnTo>
                  <a:pt x="6563995" y="3547834"/>
                </a:lnTo>
                <a:lnTo>
                  <a:pt x="6571386" y="3546348"/>
                </a:lnTo>
                <a:lnTo>
                  <a:pt x="6576911" y="3542639"/>
                </a:lnTo>
                <a:lnTo>
                  <a:pt x="6606756" y="3539706"/>
                </a:lnTo>
                <a:lnTo>
                  <a:pt x="6655105" y="3525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C6A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09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C6A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51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4498" y="465877"/>
            <a:ext cx="7390130" cy="168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1225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9489" y="2960474"/>
            <a:ext cx="9566910" cy="633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4498" y="465871"/>
            <a:ext cx="16519003" cy="1884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C6A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71703" y="3380642"/>
            <a:ext cx="9540875" cy="470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DFDFD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88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hs.wisconsin.gov/publications/p0/p00638.pdf" TargetMode="External"/><Relationship Id="rId5" Type="http://schemas.openxmlformats.org/officeDocument/2006/relationships/hyperlink" Target="http://www.dhs.wisconsin.gov/guide/complaints.htm" TargetMode="External"/><Relationship Id="rId4" Type="http://schemas.openxmlformats.org/officeDocument/2006/relationships/hyperlink" Target="http://www.dhs.wisconsin.gov/guide/provider-search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511276" y="0"/>
                  </a:moveTo>
                  <a:lnTo>
                    <a:pt x="0" y="0"/>
                  </a:lnTo>
                  <a:lnTo>
                    <a:pt x="0" y="10286987"/>
                  </a:lnTo>
                  <a:lnTo>
                    <a:pt x="13511276" y="10286987"/>
                  </a:lnTo>
                  <a:lnTo>
                    <a:pt x="13511276" y="0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6930751" y="0"/>
                  </a:lnTo>
                  <a:lnTo>
                    <a:pt x="16930751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12254A">
                <a:alpha val="6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11283" y="0"/>
              <a:ext cx="3419475" cy="10287000"/>
            </a:xfrm>
            <a:custGeom>
              <a:avLst/>
              <a:gdLst/>
              <a:ahLst/>
              <a:cxnLst/>
              <a:rect l="l" t="t" r="r" b="b"/>
              <a:pathLst>
                <a:path w="3419475" h="10287000">
                  <a:moveTo>
                    <a:pt x="341947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3419474" y="0"/>
                  </a:lnTo>
                  <a:lnTo>
                    <a:pt x="3419474" y="10286999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71715" y="49437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1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3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6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0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5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2763" y="9661632"/>
              <a:ext cx="15082519" cy="0"/>
            </a:xfrm>
            <a:custGeom>
              <a:avLst/>
              <a:gdLst/>
              <a:ahLst/>
              <a:cxnLst/>
              <a:rect l="l" t="t" r="r" b="b"/>
              <a:pathLst>
                <a:path w="15082519">
                  <a:moveTo>
                    <a:pt x="0" y="0"/>
                  </a:moveTo>
                  <a:lnTo>
                    <a:pt x="15082471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494370"/>
              <a:ext cx="3829049" cy="12191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69119" y="3704099"/>
            <a:ext cx="10741660" cy="5276215"/>
          </a:xfrm>
          <a:prstGeom prst="rect">
            <a:avLst/>
          </a:prstGeom>
        </p:spPr>
        <p:txBody>
          <a:bodyPr vert="horz" wrap="square" lIns="0" tIns="346710" rIns="0" bIns="0" rtlCol="0">
            <a:spAutoFit/>
          </a:bodyPr>
          <a:lstStyle/>
          <a:p>
            <a:pPr marL="12700" marR="5080">
              <a:lnSpc>
                <a:spcPts val="12900"/>
              </a:lnSpc>
              <a:spcBef>
                <a:spcPts val="2730"/>
              </a:spcBef>
            </a:pPr>
            <a:r>
              <a:rPr sz="12950" b="1" spc="-10" dirty="0">
                <a:solidFill>
                  <a:srgbClr val="FFFFFF"/>
                </a:solidFill>
                <a:latin typeface="Calibri"/>
                <a:cs typeface="Calibri"/>
              </a:rPr>
              <a:t>ASSISTED </a:t>
            </a:r>
            <a:r>
              <a:rPr sz="12950" b="1" spc="-310" dirty="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sz="12950" b="1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950" b="1" spc="-45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2950" b="1" spc="-50" dirty="0">
                <a:solidFill>
                  <a:srgbClr val="C6AA73"/>
                </a:solidFill>
                <a:latin typeface="Calibri"/>
                <a:cs typeface="Calibri"/>
              </a:rPr>
              <a:t>RACINE</a:t>
            </a:r>
            <a:r>
              <a:rPr sz="12950" b="1" spc="-680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12950" b="1" spc="-690" dirty="0">
                <a:solidFill>
                  <a:srgbClr val="C6AA73"/>
                </a:solidFill>
                <a:latin typeface="Calibri"/>
                <a:cs typeface="Calibri"/>
              </a:rPr>
              <a:t>COUNTY</a:t>
            </a:r>
            <a:endParaRPr sz="129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69119" y="3010347"/>
            <a:ext cx="15786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6565" algn="l"/>
                <a:tab pos="935990" algn="l"/>
                <a:tab pos="1380490" algn="l"/>
              </a:tabLst>
            </a:pPr>
            <a:r>
              <a:rPr sz="2700" b="0" spc="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700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700" b="0" spc="33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700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700" b="0" spc="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700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700" b="0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8288000" cy="10287000"/>
            <a:chOff x="0" y="-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2595666" y="-1"/>
              <a:ext cx="5692775" cy="10287000"/>
            </a:xfrm>
            <a:custGeom>
              <a:avLst/>
              <a:gdLst/>
              <a:ahLst/>
              <a:cxnLst/>
              <a:rect l="l" t="t" r="r" b="b"/>
              <a:pathLst>
                <a:path w="5692775" h="10287000">
                  <a:moveTo>
                    <a:pt x="0" y="10286999"/>
                  </a:moveTo>
                  <a:lnTo>
                    <a:pt x="5692332" y="10286999"/>
                  </a:lnTo>
                  <a:lnTo>
                    <a:pt x="5692332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595860" cy="10287000"/>
            </a:xfrm>
            <a:custGeom>
              <a:avLst/>
              <a:gdLst/>
              <a:ahLst/>
              <a:cxnLst/>
              <a:rect l="l" t="t" r="r" b="b"/>
              <a:pathLst>
                <a:path w="12595860" h="10287000">
                  <a:moveTo>
                    <a:pt x="0" y="10286999"/>
                  </a:moveTo>
                  <a:lnTo>
                    <a:pt x="0" y="0"/>
                  </a:lnTo>
                  <a:lnTo>
                    <a:pt x="12595666" y="0"/>
                  </a:lnTo>
                  <a:lnTo>
                    <a:pt x="12595666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7198" y="2546490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10">
                  <a:moveTo>
                    <a:pt x="0" y="0"/>
                  </a:moveTo>
                  <a:lnTo>
                    <a:pt x="841680" y="0"/>
                  </a:lnTo>
                </a:path>
              </a:pathLst>
            </a:custGeom>
            <a:ln w="95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0386" y="671155"/>
              <a:ext cx="5410272" cy="77488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62945" y="1525455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1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3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7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1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5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9532" y="6497076"/>
              <a:ext cx="9972675" cy="3514725"/>
            </a:xfrm>
            <a:custGeom>
              <a:avLst/>
              <a:gdLst/>
              <a:ahLst/>
              <a:cxnLst/>
              <a:rect l="l" t="t" r="r" b="b"/>
              <a:pathLst>
                <a:path w="9972675" h="3514725">
                  <a:moveTo>
                    <a:pt x="9972674" y="3514724"/>
                  </a:moveTo>
                  <a:lnTo>
                    <a:pt x="0" y="3514724"/>
                  </a:lnTo>
                  <a:lnTo>
                    <a:pt x="0" y="0"/>
                  </a:lnTo>
                  <a:lnTo>
                    <a:pt x="9972674" y="0"/>
                  </a:lnTo>
                  <a:lnTo>
                    <a:pt x="9972674" y="3514724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826" y="9765627"/>
              <a:ext cx="11542395" cy="0"/>
            </a:xfrm>
            <a:custGeom>
              <a:avLst/>
              <a:gdLst/>
              <a:ahLst/>
              <a:cxnLst/>
              <a:rect l="l" t="t" r="r" b="b"/>
              <a:pathLst>
                <a:path w="11542394">
                  <a:moveTo>
                    <a:pt x="0" y="0"/>
                  </a:moveTo>
                  <a:lnTo>
                    <a:pt x="11542164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805"/>
              </a:spcBef>
            </a:pPr>
            <a:r>
              <a:rPr spc="-10" dirty="0"/>
              <a:t>CERTIFIED</a:t>
            </a:r>
            <a:r>
              <a:rPr spc="-254" dirty="0"/>
              <a:t> </a:t>
            </a:r>
            <a:r>
              <a:rPr spc="-180" dirty="0"/>
              <a:t>ADULT</a:t>
            </a:r>
            <a:r>
              <a:rPr spc="-140" dirty="0"/>
              <a:t> </a:t>
            </a:r>
            <a:r>
              <a:rPr spc="-180" dirty="0"/>
              <a:t>FAMILY </a:t>
            </a:r>
            <a:r>
              <a:rPr spc="-360" dirty="0"/>
              <a:t>HOMES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4498" y="2729491"/>
            <a:ext cx="10078085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7485">
              <a:lnSpc>
                <a:spcPct val="114999"/>
              </a:lnSpc>
              <a:spcBef>
                <a:spcPts val="100"/>
              </a:spcBef>
            </a:pPr>
            <a:r>
              <a:rPr sz="2500" spc="290" dirty="0">
                <a:solidFill>
                  <a:srgbClr val="12254A"/>
                </a:solidFill>
                <a:latin typeface="Calibri"/>
                <a:cs typeface="Calibri"/>
              </a:rPr>
              <a:t>Under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85" dirty="0">
                <a:solidFill>
                  <a:srgbClr val="12254A"/>
                </a:solidFill>
                <a:latin typeface="Calibri"/>
                <a:cs typeface="Calibri"/>
              </a:rPr>
              <a:t>Wis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45" dirty="0">
                <a:solidFill>
                  <a:srgbClr val="12254A"/>
                </a:solidFill>
                <a:latin typeface="Calibri"/>
                <a:cs typeface="Calibri"/>
              </a:rPr>
              <a:t>State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65" dirty="0">
                <a:solidFill>
                  <a:srgbClr val="12254A"/>
                </a:solidFill>
                <a:latin typeface="Calibri"/>
                <a:cs typeface="Calibri"/>
              </a:rPr>
              <a:t>46.036,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75" dirty="0">
                <a:solidFill>
                  <a:srgbClr val="12254A"/>
                </a:solidFill>
                <a:latin typeface="Calibri"/>
                <a:cs typeface="Calibri"/>
              </a:rPr>
              <a:t>Wisconsin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10" dirty="0">
                <a:solidFill>
                  <a:srgbClr val="12254A"/>
                </a:solidFill>
                <a:latin typeface="Calibri"/>
                <a:cs typeface="Calibri"/>
              </a:rPr>
              <a:t>Department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12254A"/>
                </a:solidFill>
                <a:latin typeface="Calibri"/>
                <a:cs typeface="Calibri"/>
              </a:rPr>
              <a:t>of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54" dirty="0">
                <a:solidFill>
                  <a:srgbClr val="12254A"/>
                </a:solidFill>
                <a:latin typeface="Calibri"/>
                <a:cs typeface="Calibri"/>
              </a:rPr>
              <a:t>Health </a:t>
            </a:r>
            <a:r>
              <a:rPr sz="2500" spc="229" dirty="0">
                <a:solidFill>
                  <a:srgbClr val="12254A"/>
                </a:solidFill>
                <a:latin typeface="Calibri"/>
                <a:cs typeface="Calibri"/>
              </a:rPr>
              <a:t>Services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29" dirty="0">
                <a:solidFill>
                  <a:srgbClr val="12254A"/>
                </a:solidFill>
                <a:latin typeface="Calibri"/>
                <a:cs typeface="Calibri"/>
              </a:rPr>
              <a:t>establishes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-100" dirty="0">
                <a:solidFill>
                  <a:srgbClr val="12254A"/>
                </a:solidFill>
                <a:latin typeface="Calibri"/>
                <a:cs typeface="Calibri"/>
              </a:rPr>
              <a:t>1-</a:t>
            </a:r>
            <a:r>
              <a:rPr sz="2500" spc="150" dirty="0">
                <a:solidFill>
                  <a:srgbClr val="12254A"/>
                </a:solidFill>
                <a:latin typeface="Calibri"/>
                <a:cs typeface="Calibri"/>
              </a:rPr>
              <a:t>2</a:t>
            </a:r>
            <a:r>
              <a:rPr sz="2500" spc="11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30" dirty="0">
                <a:solidFill>
                  <a:srgbClr val="12254A"/>
                </a:solidFill>
                <a:latin typeface="Calibri"/>
                <a:cs typeface="Calibri"/>
              </a:rPr>
              <a:t>bed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405" dirty="0">
                <a:solidFill>
                  <a:srgbClr val="12254A"/>
                </a:solidFill>
                <a:latin typeface="Calibri"/>
                <a:cs typeface="Calibri"/>
              </a:rPr>
              <a:t>AFH</a:t>
            </a:r>
            <a:r>
              <a:rPr sz="2500" spc="11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75" dirty="0">
                <a:solidFill>
                  <a:srgbClr val="12254A"/>
                </a:solidFill>
                <a:latin typeface="Calibri"/>
                <a:cs typeface="Calibri"/>
              </a:rPr>
              <a:t>certification.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60" dirty="0">
                <a:solidFill>
                  <a:srgbClr val="12254A"/>
                </a:solidFill>
                <a:latin typeface="Calibri"/>
                <a:cs typeface="Calibri"/>
              </a:rPr>
              <a:t>These</a:t>
            </a:r>
            <a:r>
              <a:rPr sz="2500" spc="11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54" dirty="0">
                <a:solidFill>
                  <a:srgbClr val="12254A"/>
                </a:solidFill>
                <a:latin typeface="Calibri"/>
                <a:cs typeface="Calibri"/>
              </a:rPr>
              <a:t>standards </a:t>
            </a:r>
            <a:r>
              <a:rPr sz="2500" spc="204" dirty="0">
                <a:solidFill>
                  <a:srgbClr val="12254A"/>
                </a:solidFill>
                <a:latin typeface="Calibri"/>
                <a:cs typeface="Calibri"/>
              </a:rPr>
              <a:t>are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54" dirty="0">
                <a:solidFill>
                  <a:srgbClr val="12254A"/>
                </a:solidFill>
                <a:latin typeface="Calibri"/>
                <a:cs typeface="Calibri"/>
              </a:rPr>
              <a:t>issued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90" dirty="0">
                <a:solidFill>
                  <a:srgbClr val="12254A"/>
                </a:solidFill>
                <a:latin typeface="Calibri"/>
                <a:cs typeface="Calibri"/>
              </a:rPr>
              <a:t>under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60" dirty="0">
                <a:solidFill>
                  <a:srgbClr val="12254A"/>
                </a:solidFill>
                <a:latin typeface="Calibri"/>
                <a:cs typeface="Calibri"/>
              </a:rPr>
              <a:t>the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20" dirty="0">
                <a:solidFill>
                  <a:srgbClr val="12254A"/>
                </a:solidFill>
                <a:latin typeface="Calibri"/>
                <a:cs typeface="Calibri"/>
              </a:rPr>
              <a:t>authority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12254A"/>
                </a:solidFill>
                <a:latin typeface="Calibri"/>
                <a:cs typeface="Calibri"/>
              </a:rPr>
              <a:t>of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50" dirty="0">
                <a:solidFill>
                  <a:srgbClr val="12254A"/>
                </a:solidFill>
                <a:latin typeface="Calibri"/>
                <a:cs typeface="Calibri"/>
              </a:rPr>
              <a:t>Medicaid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95" dirty="0">
                <a:solidFill>
                  <a:srgbClr val="12254A"/>
                </a:solidFill>
                <a:latin typeface="Calibri"/>
                <a:cs typeface="Calibri"/>
              </a:rPr>
              <a:t>Home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05" dirty="0">
                <a:solidFill>
                  <a:srgbClr val="12254A"/>
                </a:solidFill>
                <a:latin typeface="Calibri"/>
                <a:cs typeface="Calibri"/>
              </a:rPr>
              <a:t>and </a:t>
            </a:r>
            <a:r>
              <a:rPr sz="2500" spc="350" dirty="0">
                <a:solidFill>
                  <a:srgbClr val="12254A"/>
                </a:solidFill>
                <a:latin typeface="Calibri"/>
                <a:cs typeface="Calibri"/>
              </a:rPr>
              <a:t>Community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25" dirty="0">
                <a:solidFill>
                  <a:srgbClr val="12254A"/>
                </a:solidFill>
                <a:latin typeface="Calibri"/>
                <a:cs typeface="Calibri"/>
              </a:rPr>
              <a:t>Based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29" dirty="0">
                <a:solidFill>
                  <a:srgbClr val="12254A"/>
                </a:solidFill>
                <a:latin typeface="Calibri"/>
                <a:cs typeface="Calibri"/>
              </a:rPr>
              <a:t>Services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70" dirty="0">
                <a:solidFill>
                  <a:srgbClr val="12254A"/>
                </a:solidFill>
                <a:latin typeface="Calibri"/>
                <a:cs typeface="Calibri"/>
              </a:rPr>
              <a:t>waivers.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sz="2500" spc="225" dirty="0">
                <a:solidFill>
                  <a:srgbClr val="12254A"/>
                </a:solidFill>
                <a:latin typeface="Calibri"/>
                <a:cs typeface="Calibri"/>
              </a:rPr>
              <a:t>Counties,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25" dirty="0">
                <a:solidFill>
                  <a:srgbClr val="12254A"/>
                </a:solidFill>
                <a:latin typeface="Calibri"/>
                <a:cs typeface="Calibri"/>
              </a:rPr>
              <a:t>Dept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12254A"/>
                </a:solidFill>
                <a:latin typeface="Calibri"/>
                <a:cs typeface="Calibri"/>
              </a:rPr>
              <a:t>of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65" dirty="0">
                <a:solidFill>
                  <a:srgbClr val="12254A"/>
                </a:solidFill>
                <a:latin typeface="Calibri"/>
                <a:cs typeface="Calibri"/>
              </a:rPr>
              <a:t>Health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29" dirty="0">
                <a:solidFill>
                  <a:srgbClr val="12254A"/>
                </a:solidFill>
                <a:latin typeface="Calibri"/>
                <a:cs typeface="Calibri"/>
              </a:rPr>
              <a:t>Services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80" dirty="0">
                <a:solidFill>
                  <a:srgbClr val="12254A"/>
                </a:solidFill>
                <a:latin typeface="Calibri"/>
                <a:cs typeface="Calibri"/>
              </a:rPr>
              <a:t>managed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65" dirty="0">
                <a:solidFill>
                  <a:srgbClr val="12254A"/>
                </a:solidFill>
                <a:latin typeface="Calibri"/>
                <a:cs typeface="Calibri"/>
              </a:rPr>
              <a:t>Care</a:t>
            </a:r>
            <a:r>
              <a:rPr sz="2500" spc="10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54" dirty="0">
                <a:solidFill>
                  <a:srgbClr val="12254A"/>
                </a:solidFill>
                <a:latin typeface="Calibri"/>
                <a:cs typeface="Calibri"/>
              </a:rPr>
              <a:t>Organizations </a:t>
            </a:r>
            <a:r>
              <a:rPr sz="2500" spc="325" dirty="0">
                <a:solidFill>
                  <a:srgbClr val="12254A"/>
                </a:solidFill>
                <a:latin typeface="Calibri"/>
                <a:cs typeface="Calibri"/>
              </a:rPr>
              <a:t>such</a:t>
            </a:r>
            <a:r>
              <a:rPr sz="2500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50" dirty="0">
                <a:solidFill>
                  <a:srgbClr val="12254A"/>
                </a:solidFill>
                <a:latin typeface="Calibri"/>
                <a:cs typeface="Calibri"/>
              </a:rPr>
              <a:t>as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85" dirty="0">
                <a:solidFill>
                  <a:srgbClr val="12254A"/>
                </a:solidFill>
                <a:latin typeface="Calibri"/>
                <a:cs typeface="Calibri"/>
              </a:rPr>
              <a:t>Family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90" dirty="0">
                <a:solidFill>
                  <a:srgbClr val="12254A"/>
                </a:solidFill>
                <a:latin typeface="Calibri"/>
                <a:cs typeface="Calibri"/>
              </a:rPr>
              <a:t>Care,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25" dirty="0">
                <a:solidFill>
                  <a:srgbClr val="12254A"/>
                </a:solidFill>
                <a:latin typeface="Calibri"/>
                <a:cs typeface="Calibri"/>
              </a:rPr>
              <a:t>Partnership,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425" dirty="0">
                <a:solidFill>
                  <a:srgbClr val="12254A"/>
                </a:solidFill>
                <a:latin typeface="Calibri"/>
                <a:cs typeface="Calibri"/>
              </a:rPr>
              <a:t>PACE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80" dirty="0">
                <a:solidFill>
                  <a:srgbClr val="12254A"/>
                </a:solidFill>
                <a:latin typeface="Calibri"/>
                <a:cs typeface="Calibri"/>
              </a:rPr>
              <a:t>or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65" dirty="0">
                <a:solidFill>
                  <a:srgbClr val="12254A"/>
                </a:solidFill>
                <a:latin typeface="Calibri"/>
                <a:cs typeface="Calibri"/>
              </a:rPr>
              <a:t>IRIS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20" dirty="0">
                <a:solidFill>
                  <a:srgbClr val="12254A"/>
                </a:solidFill>
                <a:latin typeface="Calibri"/>
                <a:cs typeface="Calibri"/>
              </a:rPr>
              <a:t>can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180" dirty="0">
                <a:solidFill>
                  <a:srgbClr val="12254A"/>
                </a:solidFill>
                <a:latin typeface="Calibri"/>
                <a:cs typeface="Calibri"/>
              </a:rPr>
              <a:t>certify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305" dirty="0">
                <a:solidFill>
                  <a:srgbClr val="12254A"/>
                </a:solidFill>
                <a:latin typeface="Calibri"/>
                <a:cs typeface="Calibri"/>
              </a:rPr>
              <a:t>and </a:t>
            </a:r>
            <a:r>
              <a:rPr sz="2500" spc="210" dirty="0">
                <a:solidFill>
                  <a:srgbClr val="12254A"/>
                </a:solidFill>
                <a:latin typeface="Calibri"/>
                <a:cs typeface="Calibri"/>
              </a:rPr>
              <a:t>serve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50" dirty="0">
                <a:solidFill>
                  <a:srgbClr val="12254A"/>
                </a:solidFill>
                <a:latin typeface="Calibri"/>
                <a:cs typeface="Calibri"/>
              </a:rPr>
              <a:t>as</a:t>
            </a:r>
            <a:r>
              <a:rPr sz="25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90" dirty="0">
                <a:solidFill>
                  <a:srgbClr val="12254A"/>
                </a:solidFill>
                <a:latin typeface="Calibri"/>
                <a:cs typeface="Calibri"/>
              </a:rPr>
              <a:t>placing</a:t>
            </a:r>
            <a:r>
              <a:rPr sz="25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500" spc="229" dirty="0">
                <a:solidFill>
                  <a:srgbClr val="12254A"/>
                </a:solidFill>
                <a:latin typeface="Calibri"/>
                <a:cs typeface="Calibri"/>
              </a:rPr>
              <a:t>agencies.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802" y="6993707"/>
            <a:ext cx="9369425" cy="2793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229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5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90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Calibri"/>
                <a:cs typeface="Calibri"/>
              </a:rPr>
              <a:t>DIRECTORY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PROVIDERS</a:t>
            </a:r>
            <a:r>
              <a:rPr lang="en-US" sz="3200" spc="-90" dirty="0">
                <a:solidFill>
                  <a:srgbClr val="FFFFFF"/>
                </a:solidFill>
                <a:latin typeface="Calibri"/>
                <a:cs typeface="Calibri"/>
              </a:rPr>
              <a:t> there are over 84 facilities- 168 beds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12065" marR="5080" algn="ctr">
              <a:lnSpc>
                <a:spcPts val="3450"/>
              </a:lnSpc>
              <a:spcBef>
                <a:spcPts val="3500"/>
              </a:spcBef>
            </a:pPr>
            <a:r>
              <a:rPr sz="3200" spc="-31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3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95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Calibri"/>
                <a:cs typeface="Calibri"/>
              </a:rPr>
              <a:t>NETWORKS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3200" spc="-275" dirty="0">
                <a:solidFill>
                  <a:srgbClr val="FFFFFF"/>
                </a:solidFill>
                <a:latin typeface="Calibri"/>
                <a:cs typeface="Calibri"/>
              </a:rPr>
              <a:t>MCOS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8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4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5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spc="-210" dirty="0">
                <a:solidFill>
                  <a:srgbClr val="FFFFFF"/>
                </a:solidFill>
                <a:latin typeface="Calibri"/>
                <a:cs typeface="Calibri"/>
              </a:rPr>
              <a:t>WISCONSIN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3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Calibri"/>
                <a:cs typeface="Calibri"/>
              </a:rPr>
              <a:t>CERTIFY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85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Calibri"/>
                <a:cs typeface="Calibri"/>
              </a:rPr>
              <a:t>RACINE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COUNTY.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8848" y="8646973"/>
            <a:ext cx="3829049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2254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420" y="2969887"/>
            <a:ext cx="842010" cy="0"/>
          </a:xfrm>
          <a:custGeom>
            <a:avLst/>
            <a:gdLst/>
            <a:ahLst/>
            <a:cxnLst/>
            <a:rect l="l" t="t" r="r" b="b"/>
            <a:pathLst>
              <a:path w="842009">
                <a:moveTo>
                  <a:pt x="0" y="0"/>
                </a:moveTo>
                <a:lnTo>
                  <a:pt x="841680" y="0"/>
                </a:lnTo>
              </a:path>
            </a:pathLst>
          </a:custGeom>
          <a:ln w="95249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0707" y="0"/>
            <a:ext cx="6245225" cy="7216775"/>
          </a:xfrm>
          <a:custGeom>
            <a:avLst/>
            <a:gdLst/>
            <a:ahLst/>
            <a:cxnLst/>
            <a:rect l="l" t="t" r="r" b="b"/>
            <a:pathLst>
              <a:path w="6245225" h="7216775">
                <a:moveTo>
                  <a:pt x="6243626" y="4228726"/>
                </a:moveTo>
                <a:lnTo>
                  <a:pt x="943" y="4228726"/>
                </a:lnTo>
                <a:lnTo>
                  <a:pt x="3396" y="4277039"/>
                </a:lnTo>
                <a:lnTo>
                  <a:pt x="6577" y="4325157"/>
                </a:lnTo>
                <a:lnTo>
                  <a:pt x="10482" y="4373073"/>
                </a:lnTo>
                <a:lnTo>
                  <a:pt x="15104" y="4420783"/>
                </a:lnTo>
                <a:lnTo>
                  <a:pt x="20440" y="4468281"/>
                </a:lnTo>
                <a:lnTo>
                  <a:pt x="26482" y="4515561"/>
                </a:lnTo>
                <a:lnTo>
                  <a:pt x="33227" y="4562618"/>
                </a:lnTo>
                <a:lnTo>
                  <a:pt x="40667" y="4609448"/>
                </a:lnTo>
                <a:lnTo>
                  <a:pt x="48799" y="4656043"/>
                </a:lnTo>
                <a:lnTo>
                  <a:pt x="57616" y="4702399"/>
                </a:lnTo>
                <a:lnTo>
                  <a:pt x="67113" y="4748511"/>
                </a:lnTo>
                <a:lnTo>
                  <a:pt x="77285" y="4794372"/>
                </a:lnTo>
                <a:lnTo>
                  <a:pt x="88126" y="4839979"/>
                </a:lnTo>
                <a:lnTo>
                  <a:pt x="99631" y="4885324"/>
                </a:lnTo>
                <a:lnTo>
                  <a:pt x="111794" y="4930403"/>
                </a:lnTo>
                <a:lnTo>
                  <a:pt x="124610" y="4975210"/>
                </a:lnTo>
                <a:lnTo>
                  <a:pt x="138073" y="5019740"/>
                </a:lnTo>
                <a:lnTo>
                  <a:pt x="152179" y="5063987"/>
                </a:lnTo>
                <a:lnTo>
                  <a:pt x="166921" y="5107947"/>
                </a:lnTo>
                <a:lnTo>
                  <a:pt x="182294" y="5151612"/>
                </a:lnTo>
                <a:lnTo>
                  <a:pt x="198293" y="5194979"/>
                </a:lnTo>
                <a:lnTo>
                  <a:pt x="214912" y="5238042"/>
                </a:lnTo>
                <a:lnTo>
                  <a:pt x="232147" y="5280795"/>
                </a:lnTo>
                <a:lnTo>
                  <a:pt x="249990" y="5323232"/>
                </a:lnTo>
                <a:lnTo>
                  <a:pt x="268438" y="5365349"/>
                </a:lnTo>
                <a:lnTo>
                  <a:pt x="287485" y="5407140"/>
                </a:lnTo>
                <a:lnTo>
                  <a:pt x="307124" y="5448599"/>
                </a:lnTo>
                <a:lnTo>
                  <a:pt x="327352" y="5489722"/>
                </a:lnTo>
                <a:lnTo>
                  <a:pt x="348161" y="5530502"/>
                </a:lnTo>
                <a:lnTo>
                  <a:pt x="369548" y="5570934"/>
                </a:lnTo>
                <a:lnTo>
                  <a:pt x="391506" y="5611013"/>
                </a:lnTo>
                <a:lnTo>
                  <a:pt x="414030" y="5650734"/>
                </a:lnTo>
                <a:lnTo>
                  <a:pt x="437115" y="5690090"/>
                </a:lnTo>
                <a:lnTo>
                  <a:pt x="460755" y="5729077"/>
                </a:lnTo>
                <a:lnTo>
                  <a:pt x="484944" y="5767689"/>
                </a:lnTo>
                <a:lnTo>
                  <a:pt x="509678" y="5805920"/>
                </a:lnTo>
                <a:lnTo>
                  <a:pt x="534951" y="5843766"/>
                </a:lnTo>
                <a:lnTo>
                  <a:pt x="560758" y="5881221"/>
                </a:lnTo>
                <a:lnTo>
                  <a:pt x="587092" y="5918278"/>
                </a:lnTo>
                <a:lnTo>
                  <a:pt x="613949" y="5954934"/>
                </a:lnTo>
                <a:lnTo>
                  <a:pt x="641323" y="5991182"/>
                </a:lnTo>
                <a:lnTo>
                  <a:pt x="669209" y="6027017"/>
                </a:lnTo>
                <a:lnTo>
                  <a:pt x="697601" y="6062434"/>
                </a:lnTo>
                <a:lnTo>
                  <a:pt x="726494" y="6097427"/>
                </a:lnTo>
                <a:lnTo>
                  <a:pt x="755883" y="6131991"/>
                </a:lnTo>
                <a:lnTo>
                  <a:pt x="785762" y="6166120"/>
                </a:lnTo>
                <a:lnTo>
                  <a:pt x="816125" y="6199808"/>
                </a:lnTo>
                <a:lnTo>
                  <a:pt x="846967" y="6233052"/>
                </a:lnTo>
                <a:lnTo>
                  <a:pt x="878283" y="6265844"/>
                </a:lnTo>
                <a:lnTo>
                  <a:pt x="910068" y="6298180"/>
                </a:lnTo>
                <a:lnTo>
                  <a:pt x="942315" y="6330054"/>
                </a:lnTo>
                <a:lnTo>
                  <a:pt x="975020" y="6361461"/>
                </a:lnTo>
                <a:lnTo>
                  <a:pt x="1008177" y="6392395"/>
                </a:lnTo>
                <a:lnTo>
                  <a:pt x="1041781" y="6422851"/>
                </a:lnTo>
                <a:lnTo>
                  <a:pt x="1075825" y="6452823"/>
                </a:lnTo>
                <a:lnTo>
                  <a:pt x="1110306" y="6482307"/>
                </a:lnTo>
                <a:lnTo>
                  <a:pt x="1145216" y="6511296"/>
                </a:lnTo>
                <a:lnTo>
                  <a:pt x="1180552" y="6539785"/>
                </a:lnTo>
                <a:lnTo>
                  <a:pt x="1216307" y="6567768"/>
                </a:lnTo>
                <a:lnTo>
                  <a:pt x="1252476" y="6595241"/>
                </a:lnTo>
                <a:lnTo>
                  <a:pt x="1289054" y="6622198"/>
                </a:lnTo>
                <a:lnTo>
                  <a:pt x="1326035" y="6648634"/>
                </a:lnTo>
                <a:lnTo>
                  <a:pt x="1363413" y="6674542"/>
                </a:lnTo>
                <a:lnTo>
                  <a:pt x="1401184" y="6699918"/>
                </a:lnTo>
                <a:lnTo>
                  <a:pt x="1439342" y="6724756"/>
                </a:lnTo>
                <a:lnTo>
                  <a:pt x="1477881" y="6749050"/>
                </a:lnTo>
                <a:lnTo>
                  <a:pt x="1516797" y="6772796"/>
                </a:lnTo>
                <a:lnTo>
                  <a:pt x="1556083" y="6795988"/>
                </a:lnTo>
                <a:lnTo>
                  <a:pt x="1595734" y="6818620"/>
                </a:lnTo>
                <a:lnTo>
                  <a:pt x="1635745" y="6840687"/>
                </a:lnTo>
                <a:lnTo>
                  <a:pt x="1676110" y="6862184"/>
                </a:lnTo>
                <a:lnTo>
                  <a:pt x="1716824" y="6883104"/>
                </a:lnTo>
                <a:lnTo>
                  <a:pt x="1757881" y="6903444"/>
                </a:lnTo>
                <a:lnTo>
                  <a:pt x="1799277" y="6923196"/>
                </a:lnTo>
                <a:lnTo>
                  <a:pt x="1841005" y="6942357"/>
                </a:lnTo>
                <a:lnTo>
                  <a:pt x="1883060" y="6960920"/>
                </a:lnTo>
                <a:lnTo>
                  <a:pt x="1925437" y="6978879"/>
                </a:lnTo>
                <a:lnTo>
                  <a:pt x="1968130" y="6996231"/>
                </a:lnTo>
                <a:lnTo>
                  <a:pt x="2011134" y="7012968"/>
                </a:lnTo>
                <a:lnTo>
                  <a:pt x="2054444" y="7029086"/>
                </a:lnTo>
                <a:lnTo>
                  <a:pt x="2098054" y="7044579"/>
                </a:lnTo>
                <a:lnTo>
                  <a:pt x="2141958" y="7059442"/>
                </a:lnTo>
                <a:lnTo>
                  <a:pt x="2186151" y="7073669"/>
                </a:lnTo>
                <a:lnTo>
                  <a:pt x="2230628" y="7087256"/>
                </a:lnTo>
                <a:lnTo>
                  <a:pt x="2275384" y="7100195"/>
                </a:lnTo>
                <a:lnTo>
                  <a:pt x="2320412" y="7112483"/>
                </a:lnTo>
                <a:lnTo>
                  <a:pt x="2365708" y="7124114"/>
                </a:lnTo>
                <a:lnTo>
                  <a:pt x="2411266" y="7135081"/>
                </a:lnTo>
                <a:lnTo>
                  <a:pt x="2457080" y="7145381"/>
                </a:lnTo>
                <a:lnTo>
                  <a:pt x="2503146" y="7155007"/>
                </a:lnTo>
                <a:lnTo>
                  <a:pt x="2549457" y="7163953"/>
                </a:lnTo>
                <a:lnTo>
                  <a:pt x="2596009" y="7172215"/>
                </a:lnTo>
                <a:lnTo>
                  <a:pt x="2642795" y="7179788"/>
                </a:lnTo>
                <a:lnTo>
                  <a:pt x="2689811" y="7186664"/>
                </a:lnTo>
                <a:lnTo>
                  <a:pt x="2737051" y="7192840"/>
                </a:lnTo>
                <a:lnTo>
                  <a:pt x="2784509" y="7198310"/>
                </a:lnTo>
                <a:lnTo>
                  <a:pt x="2832181" y="7203068"/>
                </a:lnTo>
                <a:lnTo>
                  <a:pt x="2880060" y="7207109"/>
                </a:lnTo>
                <a:lnTo>
                  <a:pt x="2928142" y="7210428"/>
                </a:lnTo>
                <a:lnTo>
                  <a:pt x="2976421" y="7213018"/>
                </a:lnTo>
                <a:lnTo>
                  <a:pt x="3024891" y="7214875"/>
                </a:lnTo>
                <a:lnTo>
                  <a:pt x="3073547" y="7215993"/>
                </a:lnTo>
                <a:lnTo>
                  <a:pt x="3122383" y="7216367"/>
                </a:lnTo>
                <a:lnTo>
                  <a:pt x="3171220" y="7215993"/>
                </a:lnTo>
                <a:lnTo>
                  <a:pt x="3219876" y="7214875"/>
                </a:lnTo>
                <a:lnTo>
                  <a:pt x="3268345" y="7213018"/>
                </a:lnTo>
                <a:lnTo>
                  <a:pt x="3316624" y="7210428"/>
                </a:lnTo>
                <a:lnTo>
                  <a:pt x="3364705" y="7207109"/>
                </a:lnTo>
                <a:lnTo>
                  <a:pt x="3412584" y="7203068"/>
                </a:lnTo>
                <a:lnTo>
                  <a:pt x="3460255" y="7198310"/>
                </a:lnTo>
                <a:lnTo>
                  <a:pt x="3507712" y="7192840"/>
                </a:lnTo>
                <a:lnTo>
                  <a:pt x="3554951" y="7186664"/>
                </a:lnTo>
                <a:lnTo>
                  <a:pt x="3601966" y="7179788"/>
                </a:lnTo>
                <a:lnTo>
                  <a:pt x="3648752" y="7172215"/>
                </a:lnTo>
                <a:lnTo>
                  <a:pt x="3695302" y="7163953"/>
                </a:lnTo>
                <a:lnTo>
                  <a:pt x="3741612" y="7155007"/>
                </a:lnTo>
                <a:lnTo>
                  <a:pt x="3787676" y="7145381"/>
                </a:lnTo>
                <a:lnTo>
                  <a:pt x="3833489" y="7135081"/>
                </a:lnTo>
                <a:lnTo>
                  <a:pt x="3879046" y="7124114"/>
                </a:lnTo>
                <a:lnTo>
                  <a:pt x="3924340" y="7112483"/>
                </a:lnTo>
                <a:lnTo>
                  <a:pt x="3969367" y="7100195"/>
                </a:lnTo>
                <a:lnTo>
                  <a:pt x="4014120" y="7087256"/>
                </a:lnTo>
                <a:lnTo>
                  <a:pt x="4058596" y="7073669"/>
                </a:lnTo>
                <a:lnTo>
                  <a:pt x="4102787" y="7059442"/>
                </a:lnTo>
                <a:lnTo>
                  <a:pt x="4146690" y="7044579"/>
                </a:lnTo>
                <a:lnTo>
                  <a:pt x="4190297" y="7029086"/>
                </a:lnTo>
                <a:lnTo>
                  <a:pt x="4233605" y="7012968"/>
                </a:lnTo>
                <a:lnTo>
                  <a:pt x="4276607" y="6996231"/>
                </a:lnTo>
                <a:lnTo>
                  <a:pt x="4319298" y="6978879"/>
                </a:lnTo>
                <a:lnTo>
                  <a:pt x="4361673" y="6960920"/>
                </a:lnTo>
                <a:lnTo>
                  <a:pt x="4403726" y="6942357"/>
                </a:lnTo>
                <a:lnTo>
                  <a:pt x="4445452" y="6923196"/>
                </a:lnTo>
                <a:lnTo>
                  <a:pt x="4486845" y="6903444"/>
                </a:lnTo>
                <a:lnTo>
                  <a:pt x="4527900" y="6883104"/>
                </a:lnTo>
                <a:lnTo>
                  <a:pt x="4568612" y="6862184"/>
                </a:lnTo>
                <a:lnTo>
                  <a:pt x="4608974" y="6840687"/>
                </a:lnTo>
                <a:lnTo>
                  <a:pt x="4648983" y="6818620"/>
                </a:lnTo>
                <a:lnTo>
                  <a:pt x="4688631" y="6795988"/>
                </a:lnTo>
                <a:lnTo>
                  <a:pt x="4727914" y="6772796"/>
                </a:lnTo>
                <a:lnTo>
                  <a:pt x="4766827" y="6749050"/>
                </a:lnTo>
                <a:lnTo>
                  <a:pt x="4805364" y="6724756"/>
                </a:lnTo>
                <a:lnTo>
                  <a:pt x="4843519" y="6699918"/>
                </a:lnTo>
                <a:lnTo>
                  <a:pt x="4881287" y="6674542"/>
                </a:lnTo>
                <a:lnTo>
                  <a:pt x="4918663" y="6648634"/>
                </a:lnTo>
                <a:lnTo>
                  <a:pt x="4955641" y="6622198"/>
                </a:lnTo>
                <a:lnTo>
                  <a:pt x="4992216" y="6595241"/>
                </a:lnTo>
                <a:lnTo>
                  <a:pt x="5028382" y="6567768"/>
                </a:lnTo>
                <a:lnTo>
                  <a:pt x="5064135" y="6539785"/>
                </a:lnTo>
                <a:lnTo>
                  <a:pt x="5099467" y="6511296"/>
                </a:lnTo>
                <a:lnTo>
                  <a:pt x="5134375" y="6482307"/>
                </a:lnTo>
                <a:lnTo>
                  <a:pt x="5168853" y="6452823"/>
                </a:lnTo>
                <a:lnTo>
                  <a:pt x="5202895" y="6422851"/>
                </a:lnTo>
                <a:lnTo>
                  <a:pt x="5236495" y="6392395"/>
                </a:lnTo>
                <a:lnTo>
                  <a:pt x="5269649" y="6361461"/>
                </a:lnTo>
                <a:lnTo>
                  <a:pt x="5302351" y="6330054"/>
                </a:lnTo>
                <a:lnTo>
                  <a:pt x="5334596" y="6298180"/>
                </a:lnTo>
                <a:lnTo>
                  <a:pt x="5366377" y="6265844"/>
                </a:lnTo>
                <a:lnTo>
                  <a:pt x="5397691" y="6233052"/>
                </a:lnTo>
                <a:lnTo>
                  <a:pt x="5428530" y="6199808"/>
                </a:lnTo>
                <a:lnTo>
                  <a:pt x="5458891" y="6166120"/>
                </a:lnTo>
                <a:lnTo>
                  <a:pt x="5488766" y="6131991"/>
                </a:lnTo>
                <a:lnTo>
                  <a:pt x="5518152" y="6097427"/>
                </a:lnTo>
                <a:lnTo>
                  <a:pt x="5547043" y="6062434"/>
                </a:lnTo>
                <a:lnTo>
                  <a:pt x="5575432" y="6027017"/>
                </a:lnTo>
                <a:lnTo>
                  <a:pt x="5603315" y="5991182"/>
                </a:lnTo>
                <a:lnTo>
                  <a:pt x="5630687" y="5954934"/>
                </a:lnTo>
                <a:lnTo>
                  <a:pt x="5657541" y="5918278"/>
                </a:lnTo>
                <a:lnTo>
                  <a:pt x="5683873" y="5881221"/>
                </a:lnTo>
                <a:lnTo>
                  <a:pt x="5709676" y="5843766"/>
                </a:lnTo>
                <a:lnTo>
                  <a:pt x="5734947" y="5805920"/>
                </a:lnTo>
                <a:lnTo>
                  <a:pt x="5759678" y="5767689"/>
                </a:lnTo>
                <a:lnTo>
                  <a:pt x="5783865" y="5729077"/>
                </a:lnTo>
                <a:lnTo>
                  <a:pt x="5807502" y="5690090"/>
                </a:lnTo>
                <a:lnTo>
                  <a:pt x="5830585" y="5650734"/>
                </a:lnTo>
                <a:lnTo>
                  <a:pt x="5853106" y="5611013"/>
                </a:lnTo>
                <a:lnTo>
                  <a:pt x="5875062" y="5570934"/>
                </a:lnTo>
                <a:lnTo>
                  <a:pt x="5896446" y="5530502"/>
                </a:lnTo>
                <a:lnTo>
                  <a:pt x="5917254" y="5489722"/>
                </a:lnTo>
                <a:lnTo>
                  <a:pt x="5937479" y="5448599"/>
                </a:lnTo>
                <a:lnTo>
                  <a:pt x="5957116" y="5407140"/>
                </a:lnTo>
                <a:lnTo>
                  <a:pt x="5976161" y="5365349"/>
                </a:lnTo>
                <a:lnTo>
                  <a:pt x="5994606" y="5323232"/>
                </a:lnTo>
                <a:lnTo>
                  <a:pt x="6012448" y="5280795"/>
                </a:lnTo>
                <a:lnTo>
                  <a:pt x="6029680" y="5238042"/>
                </a:lnTo>
                <a:lnTo>
                  <a:pt x="6046298" y="5194979"/>
                </a:lnTo>
                <a:lnTo>
                  <a:pt x="6062295" y="5151612"/>
                </a:lnTo>
                <a:lnTo>
                  <a:pt x="6077667" y="5107947"/>
                </a:lnTo>
                <a:lnTo>
                  <a:pt x="6092407" y="5063987"/>
                </a:lnTo>
                <a:lnTo>
                  <a:pt x="6106511" y="5019740"/>
                </a:lnTo>
                <a:lnTo>
                  <a:pt x="6119973" y="4975210"/>
                </a:lnTo>
                <a:lnTo>
                  <a:pt x="6132787" y="4930403"/>
                </a:lnTo>
                <a:lnTo>
                  <a:pt x="6144949" y="4885324"/>
                </a:lnTo>
                <a:lnTo>
                  <a:pt x="6156452" y="4839979"/>
                </a:lnTo>
                <a:lnTo>
                  <a:pt x="6167292" y="4794372"/>
                </a:lnTo>
                <a:lnTo>
                  <a:pt x="6177463" y="4748511"/>
                </a:lnTo>
                <a:lnTo>
                  <a:pt x="6186959" y="4702399"/>
                </a:lnTo>
                <a:lnTo>
                  <a:pt x="6195775" y="4656043"/>
                </a:lnTo>
                <a:lnTo>
                  <a:pt x="6203906" y="4609448"/>
                </a:lnTo>
                <a:lnTo>
                  <a:pt x="6211346" y="4562618"/>
                </a:lnTo>
                <a:lnTo>
                  <a:pt x="6218089" y="4515561"/>
                </a:lnTo>
                <a:lnTo>
                  <a:pt x="6224131" y="4468281"/>
                </a:lnTo>
                <a:lnTo>
                  <a:pt x="6229466" y="4420783"/>
                </a:lnTo>
                <a:lnTo>
                  <a:pt x="6234089" y="4373073"/>
                </a:lnTo>
                <a:lnTo>
                  <a:pt x="6237993" y="4325157"/>
                </a:lnTo>
                <a:lnTo>
                  <a:pt x="6241174" y="4277039"/>
                </a:lnTo>
                <a:lnTo>
                  <a:pt x="6243626" y="4228726"/>
                </a:lnTo>
                <a:close/>
              </a:path>
              <a:path w="6245225" h="7216775">
                <a:moveTo>
                  <a:pt x="6244563" y="0"/>
                </a:moveTo>
                <a:lnTo>
                  <a:pt x="227" y="0"/>
                </a:lnTo>
                <a:lnTo>
                  <a:pt x="83" y="807838"/>
                </a:lnTo>
                <a:lnTo>
                  <a:pt x="0" y="3141008"/>
                </a:lnTo>
                <a:lnTo>
                  <a:pt x="747" y="4228726"/>
                </a:lnTo>
                <a:lnTo>
                  <a:pt x="6244020" y="4228726"/>
                </a:lnTo>
                <a:lnTo>
                  <a:pt x="6244133" y="4207659"/>
                </a:lnTo>
                <a:lnTo>
                  <a:pt x="6244237" y="4175588"/>
                </a:lnTo>
                <a:lnTo>
                  <a:pt x="6244465" y="4002762"/>
                </a:lnTo>
                <a:lnTo>
                  <a:pt x="6244736" y="3334144"/>
                </a:lnTo>
                <a:lnTo>
                  <a:pt x="6244563" y="0"/>
                </a:lnTo>
                <a:close/>
              </a:path>
            </a:pathLst>
          </a:custGeom>
          <a:solidFill>
            <a:srgbClr val="C6AA7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1702" y="9718873"/>
            <a:ext cx="11163935" cy="0"/>
          </a:xfrm>
          <a:custGeom>
            <a:avLst/>
            <a:gdLst/>
            <a:ahLst/>
            <a:cxnLst/>
            <a:rect l="l" t="t" r="r" b="b"/>
            <a:pathLst>
              <a:path w="11163935">
                <a:moveTo>
                  <a:pt x="0" y="0"/>
                </a:moveTo>
                <a:lnTo>
                  <a:pt x="11163825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097" y="8851832"/>
            <a:ext cx="3829049" cy="12191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6844665" cy="9241790"/>
            <a:chOff x="0" y="0"/>
            <a:chExt cx="6844665" cy="92417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0346"/>
              <a:ext cx="6005935" cy="82295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2560" y="7679514"/>
              <a:ext cx="1562099" cy="15620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13179" y="7679514"/>
              <a:ext cx="1368425" cy="1368425"/>
            </a:xfrm>
            <a:custGeom>
              <a:avLst/>
              <a:gdLst/>
              <a:ahLst/>
              <a:cxnLst/>
              <a:rect l="l" t="t" r="r" b="b"/>
              <a:pathLst>
                <a:path w="1368425" h="1368425">
                  <a:moveTo>
                    <a:pt x="683939" y="1367879"/>
                  </a:moveTo>
                  <a:lnTo>
                    <a:pt x="633630" y="1366026"/>
                  </a:lnTo>
                  <a:lnTo>
                    <a:pt x="583584" y="1360476"/>
                  </a:lnTo>
                  <a:lnTo>
                    <a:pt x="534082" y="1351259"/>
                  </a:lnTo>
                  <a:lnTo>
                    <a:pt x="485402" y="1338428"/>
                  </a:lnTo>
                  <a:lnTo>
                    <a:pt x="437797" y="1322052"/>
                  </a:lnTo>
                  <a:lnTo>
                    <a:pt x="391517" y="1302213"/>
                  </a:lnTo>
                  <a:lnTo>
                    <a:pt x="346822" y="1279024"/>
                  </a:lnTo>
                  <a:lnTo>
                    <a:pt x="303962" y="1252614"/>
                  </a:lnTo>
                  <a:lnTo>
                    <a:pt x="263162" y="1223124"/>
                  </a:lnTo>
                  <a:lnTo>
                    <a:pt x="224633" y="1190705"/>
                  </a:lnTo>
                  <a:lnTo>
                    <a:pt x="188594" y="1155540"/>
                  </a:lnTo>
                  <a:lnTo>
                    <a:pt x="155247" y="1117826"/>
                  </a:lnTo>
                  <a:lnTo>
                    <a:pt x="124763" y="1077761"/>
                  </a:lnTo>
                  <a:lnTo>
                    <a:pt x="97304" y="1035554"/>
                  </a:lnTo>
                  <a:lnTo>
                    <a:pt x="73025" y="991442"/>
                  </a:lnTo>
                  <a:lnTo>
                    <a:pt x="52061" y="945671"/>
                  </a:lnTo>
                  <a:lnTo>
                    <a:pt x="34520" y="898483"/>
                  </a:lnTo>
                  <a:lnTo>
                    <a:pt x="20496" y="850123"/>
                  </a:lnTo>
                  <a:lnTo>
                    <a:pt x="10068" y="800862"/>
                  </a:lnTo>
                  <a:lnTo>
                    <a:pt x="3293" y="750977"/>
                  </a:lnTo>
                  <a:lnTo>
                    <a:pt x="205" y="700729"/>
                  </a:lnTo>
                  <a:lnTo>
                    <a:pt x="0" y="683939"/>
                  </a:lnTo>
                  <a:lnTo>
                    <a:pt x="205" y="667149"/>
                  </a:lnTo>
                  <a:lnTo>
                    <a:pt x="3293" y="616901"/>
                  </a:lnTo>
                  <a:lnTo>
                    <a:pt x="10068" y="567016"/>
                  </a:lnTo>
                  <a:lnTo>
                    <a:pt x="20496" y="517755"/>
                  </a:lnTo>
                  <a:lnTo>
                    <a:pt x="34520" y="469395"/>
                  </a:lnTo>
                  <a:lnTo>
                    <a:pt x="52061" y="422207"/>
                  </a:lnTo>
                  <a:lnTo>
                    <a:pt x="73025" y="376436"/>
                  </a:lnTo>
                  <a:lnTo>
                    <a:pt x="97304" y="332324"/>
                  </a:lnTo>
                  <a:lnTo>
                    <a:pt x="124763" y="290117"/>
                  </a:lnTo>
                  <a:lnTo>
                    <a:pt x="155247" y="250052"/>
                  </a:lnTo>
                  <a:lnTo>
                    <a:pt x="188594" y="212338"/>
                  </a:lnTo>
                  <a:lnTo>
                    <a:pt x="224633" y="177173"/>
                  </a:lnTo>
                  <a:lnTo>
                    <a:pt x="263162" y="144754"/>
                  </a:lnTo>
                  <a:lnTo>
                    <a:pt x="303963" y="115264"/>
                  </a:lnTo>
                  <a:lnTo>
                    <a:pt x="346822" y="88854"/>
                  </a:lnTo>
                  <a:lnTo>
                    <a:pt x="391517" y="65665"/>
                  </a:lnTo>
                  <a:lnTo>
                    <a:pt x="437797" y="45826"/>
                  </a:lnTo>
                  <a:lnTo>
                    <a:pt x="485402" y="29450"/>
                  </a:lnTo>
                  <a:lnTo>
                    <a:pt x="534082" y="16619"/>
                  </a:lnTo>
                  <a:lnTo>
                    <a:pt x="583584" y="7402"/>
                  </a:lnTo>
                  <a:lnTo>
                    <a:pt x="633630" y="1852"/>
                  </a:lnTo>
                  <a:lnTo>
                    <a:pt x="683939" y="0"/>
                  </a:lnTo>
                  <a:lnTo>
                    <a:pt x="700729" y="205"/>
                  </a:lnTo>
                  <a:lnTo>
                    <a:pt x="750977" y="3293"/>
                  </a:lnTo>
                  <a:lnTo>
                    <a:pt x="800862" y="10068"/>
                  </a:lnTo>
                  <a:lnTo>
                    <a:pt x="850123" y="20496"/>
                  </a:lnTo>
                  <a:lnTo>
                    <a:pt x="898483" y="34520"/>
                  </a:lnTo>
                  <a:lnTo>
                    <a:pt x="945671" y="52061"/>
                  </a:lnTo>
                  <a:lnTo>
                    <a:pt x="991442" y="73025"/>
                  </a:lnTo>
                  <a:lnTo>
                    <a:pt x="1035555" y="97304"/>
                  </a:lnTo>
                  <a:lnTo>
                    <a:pt x="1077761" y="124763"/>
                  </a:lnTo>
                  <a:lnTo>
                    <a:pt x="1117826" y="155247"/>
                  </a:lnTo>
                  <a:lnTo>
                    <a:pt x="1155540" y="188594"/>
                  </a:lnTo>
                  <a:lnTo>
                    <a:pt x="1190705" y="224633"/>
                  </a:lnTo>
                  <a:lnTo>
                    <a:pt x="1223124" y="263162"/>
                  </a:lnTo>
                  <a:lnTo>
                    <a:pt x="1252614" y="303963"/>
                  </a:lnTo>
                  <a:lnTo>
                    <a:pt x="1279024" y="346822"/>
                  </a:lnTo>
                  <a:lnTo>
                    <a:pt x="1302213" y="391517"/>
                  </a:lnTo>
                  <a:lnTo>
                    <a:pt x="1322052" y="437797"/>
                  </a:lnTo>
                  <a:lnTo>
                    <a:pt x="1338428" y="485402"/>
                  </a:lnTo>
                  <a:lnTo>
                    <a:pt x="1351259" y="534082"/>
                  </a:lnTo>
                  <a:lnTo>
                    <a:pt x="1360477" y="583584"/>
                  </a:lnTo>
                  <a:lnTo>
                    <a:pt x="1366026" y="633630"/>
                  </a:lnTo>
                  <a:lnTo>
                    <a:pt x="1367879" y="683939"/>
                  </a:lnTo>
                  <a:lnTo>
                    <a:pt x="1367673" y="700729"/>
                  </a:lnTo>
                  <a:lnTo>
                    <a:pt x="1364585" y="750977"/>
                  </a:lnTo>
                  <a:lnTo>
                    <a:pt x="1357810" y="800862"/>
                  </a:lnTo>
                  <a:lnTo>
                    <a:pt x="1347382" y="850123"/>
                  </a:lnTo>
                  <a:lnTo>
                    <a:pt x="1333357" y="898483"/>
                  </a:lnTo>
                  <a:lnTo>
                    <a:pt x="1315817" y="945671"/>
                  </a:lnTo>
                  <a:lnTo>
                    <a:pt x="1294853" y="991442"/>
                  </a:lnTo>
                  <a:lnTo>
                    <a:pt x="1270574" y="1035555"/>
                  </a:lnTo>
                  <a:lnTo>
                    <a:pt x="1243115" y="1077761"/>
                  </a:lnTo>
                  <a:lnTo>
                    <a:pt x="1212631" y="1117826"/>
                  </a:lnTo>
                  <a:lnTo>
                    <a:pt x="1179284" y="1155540"/>
                  </a:lnTo>
                  <a:lnTo>
                    <a:pt x="1143245" y="1190705"/>
                  </a:lnTo>
                  <a:lnTo>
                    <a:pt x="1104716" y="1223124"/>
                  </a:lnTo>
                  <a:lnTo>
                    <a:pt x="1063915" y="1252614"/>
                  </a:lnTo>
                  <a:lnTo>
                    <a:pt x="1021056" y="1279024"/>
                  </a:lnTo>
                  <a:lnTo>
                    <a:pt x="976361" y="1302213"/>
                  </a:lnTo>
                  <a:lnTo>
                    <a:pt x="930081" y="1322052"/>
                  </a:lnTo>
                  <a:lnTo>
                    <a:pt x="882476" y="1338428"/>
                  </a:lnTo>
                  <a:lnTo>
                    <a:pt x="833796" y="1351259"/>
                  </a:lnTo>
                  <a:lnTo>
                    <a:pt x="784294" y="1360476"/>
                  </a:lnTo>
                  <a:lnTo>
                    <a:pt x="734248" y="1366026"/>
                  </a:lnTo>
                  <a:lnTo>
                    <a:pt x="683939" y="1367879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87479" y="8090192"/>
              <a:ext cx="814705" cy="608330"/>
            </a:xfrm>
            <a:custGeom>
              <a:avLst/>
              <a:gdLst/>
              <a:ahLst/>
              <a:cxnLst/>
              <a:rect l="l" t="t" r="r" b="b"/>
              <a:pathLst>
                <a:path w="814704" h="608329">
                  <a:moveTo>
                    <a:pt x="775627" y="146748"/>
                  </a:moveTo>
                  <a:lnTo>
                    <a:pt x="767511" y="93205"/>
                  </a:lnTo>
                  <a:lnTo>
                    <a:pt x="750811" y="57061"/>
                  </a:lnTo>
                  <a:lnTo>
                    <a:pt x="743889" y="48247"/>
                  </a:lnTo>
                  <a:lnTo>
                    <a:pt x="738898" y="41871"/>
                  </a:lnTo>
                  <a:lnTo>
                    <a:pt x="718464" y="23558"/>
                  </a:lnTo>
                  <a:lnTo>
                    <a:pt x="695274" y="10464"/>
                  </a:lnTo>
                  <a:lnTo>
                    <a:pt x="669467" y="2616"/>
                  </a:lnTo>
                  <a:lnTo>
                    <a:pt x="641172" y="0"/>
                  </a:lnTo>
                  <a:lnTo>
                    <a:pt x="636193" y="0"/>
                  </a:lnTo>
                  <a:lnTo>
                    <a:pt x="606259" y="3822"/>
                  </a:lnTo>
                  <a:lnTo>
                    <a:pt x="579450" y="13195"/>
                  </a:lnTo>
                  <a:lnTo>
                    <a:pt x="555955" y="28028"/>
                  </a:lnTo>
                  <a:lnTo>
                    <a:pt x="536016" y="48247"/>
                  </a:lnTo>
                  <a:lnTo>
                    <a:pt x="528891" y="40665"/>
                  </a:lnTo>
                  <a:lnTo>
                    <a:pt x="483374" y="10604"/>
                  </a:lnTo>
                  <a:lnTo>
                    <a:pt x="439623" y="1104"/>
                  </a:lnTo>
                  <a:lnTo>
                    <a:pt x="415556" y="1358"/>
                  </a:lnTo>
                  <a:lnTo>
                    <a:pt x="366153" y="16205"/>
                  </a:lnTo>
                  <a:lnTo>
                    <a:pt x="328129" y="48247"/>
                  </a:lnTo>
                  <a:lnTo>
                    <a:pt x="302615" y="96380"/>
                  </a:lnTo>
                  <a:lnTo>
                    <a:pt x="295224" y="148412"/>
                  </a:lnTo>
                  <a:lnTo>
                    <a:pt x="297815" y="172631"/>
                  </a:lnTo>
                  <a:lnTo>
                    <a:pt x="313004" y="218770"/>
                  </a:lnTo>
                  <a:lnTo>
                    <a:pt x="342582" y="264261"/>
                  </a:lnTo>
                  <a:lnTo>
                    <a:pt x="379425" y="303326"/>
                  </a:lnTo>
                  <a:lnTo>
                    <a:pt x="415124" y="334200"/>
                  </a:lnTo>
                  <a:lnTo>
                    <a:pt x="463334" y="344970"/>
                  </a:lnTo>
                  <a:lnTo>
                    <a:pt x="503936" y="349161"/>
                  </a:lnTo>
                  <a:lnTo>
                    <a:pt x="543877" y="350786"/>
                  </a:lnTo>
                  <a:lnTo>
                    <a:pt x="557060" y="351878"/>
                  </a:lnTo>
                  <a:lnTo>
                    <a:pt x="593382" y="365506"/>
                  </a:lnTo>
                  <a:lnTo>
                    <a:pt x="601954" y="372198"/>
                  </a:lnTo>
                  <a:lnTo>
                    <a:pt x="618426" y="360997"/>
                  </a:lnTo>
                  <a:lnTo>
                    <a:pt x="649325" y="337908"/>
                  </a:lnTo>
                  <a:lnTo>
                    <a:pt x="688873" y="304114"/>
                  </a:lnTo>
                  <a:lnTo>
                    <a:pt x="728941" y="260756"/>
                  </a:lnTo>
                  <a:lnTo>
                    <a:pt x="761822" y="208622"/>
                  </a:lnTo>
                  <a:lnTo>
                    <a:pt x="771944" y="178168"/>
                  </a:lnTo>
                  <a:lnTo>
                    <a:pt x="775627" y="146748"/>
                  </a:lnTo>
                  <a:close/>
                </a:path>
                <a:path w="814704" h="608329">
                  <a:moveTo>
                    <a:pt x="814349" y="418045"/>
                  </a:moveTo>
                  <a:lnTo>
                    <a:pt x="812838" y="406463"/>
                  </a:lnTo>
                  <a:lnTo>
                    <a:pt x="806132" y="397167"/>
                  </a:lnTo>
                  <a:lnTo>
                    <a:pt x="794994" y="392417"/>
                  </a:lnTo>
                  <a:lnTo>
                    <a:pt x="787679" y="392087"/>
                  </a:lnTo>
                  <a:lnTo>
                    <a:pt x="780173" y="392798"/>
                  </a:lnTo>
                  <a:lnTo>
                    <a:pt x="772731" y="394360"/>
                  </a:lnTo>
                  <a:lnTo>
                    <a:pt x="765594" y="396582"/>
                  </a:lnTo>
                  <a:lnTo>
                    <a:pt x="724623" y="412153"/>
                  </a:lnTo>
                  <a:lnTo>
                    <a:pt x="643763" y="444741"/>
                  </a:lnTo>
                  <a:lnTo>
                    <a:pt x="597052" y="462813"/>
                  </a:lnTo>
                  <a:lnTo>
                    <a:pt x="556361" y="487337"/>
                  </a:lnTo>
                  <a:lnTo>
                    <a:pt x="515340" y="489242"/>
                  </a:lnTo>
                  <a:lnTo>
                    <a:pt x="386219" y="492391"/>
                  </a:lnTo>
                  <a:lnTo>
                    <a:pt x="362966" y="492848"/>
                  </a:lnTo>
                  <a:lnTo>
                    <a:pt x="355587" y="486321"/>
                  </a:lnTo>
                  <a:lnTo>
                    <a:pt x="354812" y="472605"/>
                  </a:lnTo>
                  <a:lnTo>
                    <a:pt x="359486" y="470268"/>
                  </a:lnTo>
                  <a:lnTo>
                    <a:pt x="370179" y="469290"/>
                  </a:lnTo>
                  <a:lnTo>
                    <a:pt x="481825" y="466572"/>
                  </a:lnTo>
                  <a:lnTo>
                    <a:pt x="504571" y="466115"/>
                  </a:lnTo>
                  <a:lnTo>
                    <a:pt x="527316" y="465518"/>
                  </a:lnTo>
                  <a:lnTo>
                    <a:pt x="575818" y="453288"/>
                  </a:lnTo>
                  <a:lnTo>
                    <a:pt x="585952" y="427520"/>
                  </a:lnTo>
                  <a:lnTo>
                    <a:pt x="583171" y="412356"/>
                  </a:lnTo>
                  <a:lnTo>
                    <a:pt x="574967" y="400278"/>
                  </a:lnTo>
                  <a:lnTo>
                    <a:pt x="562394" y="392366"/>
                  </a:lnTo>
                  <a:lnTo>
                    <a:pt x="546481" y="389712"/>
                  </a:lnTo>
                  <a:lnTo>
                    <a:pt x="519531" y="389267"/>
                  </a:lnTo>
                  <a:lnTo>
                    <a:pt x="490816" y="387273"/>
                  </a:lnTo>
                  <a:lnTo>
                    <a:pt x="434505" y="380288"/>
                  </a:lnTo>
                  <a:lnTo>
                    <a:pt x="383057" y="362419"/>
                  </a:lnTo>
                  <a:lnTo>
                    <a:pt x="359625" y="350570"/>
                  </a:lnTo>
                  <a:lnTo>
                    <a:pt x="332524" y="339661"/>
                  </a:lnTo>
                  <a:lnTo>
                    <a:pt x="285724" y="329272"/>
                  </a:lnTo>
                  <a:lnTo>
                    <a:pt x="238455" y="325983"/>
                  </a:lnTo>
                  <a:lnTo>
                    <a:pt x="190804" y="326669"/>
                  </a:lnTo>
                  <a:lnTo>
                    <a:pt x="142862" y="328256"/>
                  </a:lnTo>
                  <a:lnTo>
                    <a:pt x="142544" y="314883"/>
                  </a:lnTo>
                  <a:lnTo>
                    <a:pt x="141033" y="305777"/>
                  </a:lnTo>
                  <a:lnTo>
                    <a:pt x="137007" y="299516"/>
                  </a:lnTo>
                  <a:lnTo>
                    <a:pt x="130378" y="295960"/>
                  </a:lnTo>
                  <a:lnTo>
                    <a:pt x="121056" y="294982"/>
                  </a:lnTo>
                  <a:lnTo>
                    <a:pt x="6451" y="297738"/>
                  </a:lnTo>
                  <a:lnTo>
                    <a:pt x="4165" y="298030"/>
                  </a:lnTo>
                  <a:lnTo>
                    <a:pt x="0" y="298348"/>
                  </a:lnTo>
                  <a:lnTo>
                    <a:pt x="4406" y="342531"/>
                  </a:lnTo>
                  <a:lnTo>
                    <a:pt x="16675" y="409854"/>
                  </a:lnTo>
                  <a:lnTo>
                    <a:pt x="32613" y="460667"/>
                  </a:lnTo>
                  <a:lnTo>
                    <a:pt x="53987" y="509435"/>
                  </a:lnTo>
                  <a:lnTo>
                    <a:pt x="80746" y="556183"/>
                  </a:lnTo>
                  <a:lnTo>
                    <a:pt x="99923" y="561670"/>
                  </a:lnTo>
                  <a:lnTo>
                    <a:pt x="109512" y="561530"/>
                  </a:lnTo>
                  <a:lnTo>
                    <a:pt x="146875" y="548957"/>
                  </a:lnTo>
                  <a:lnTo>
                    <a:pt x="147980" y="540372"/>
                  </a:lnTo>
                  <a:lnTo>
                    <a:pt x="147713" y="529412"/>
                  </a:lnTo>
                  <a:lnTo>
                    <a:pt x="314375" y="578205"/>
                  </a:lnTo>
                  <a:lnTo>
                    <a:pt x="354584" y="589661"/>
                  </a:lnTo>
                  <a:lnTo>
                    <a:pt x="394995" y="600367"/>
                  </a:lnTo>
                  <a:lnTo>
                    <a:pt x="428625" y="606729"/>
                  </a:lnTo>
                  <a:lnTo>
                    <a:pt x="462127" y="607961"/>
                  </a:lnTo>
                  <a:lnTo>
                    <a:pt x="495198" y="602691"/>
                  </a:lnTo>
                  <a:lnTo>
                    <a:pt x="527583" y="589508"/>
                  </a:lnTo>
                  <a:lnTo>
                    <a:pt x="802881" y="437946"/>
                  </a:lnTo>
                  <a:lnTo>
                    <a:pt x="806932" y="433857"/>
                  </a:lnTo>
                  <a:lnTo>
                    <a:pt x="809929" y="429615"/>
                  </a:lnTo>
                  <a:lnTo>
                    <a:pt x="814349" y="418045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69944" y="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2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4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6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0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4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0834" y="3729025"/>
            <a:ext cx="154133" cy="15413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00834" y="4396938"/>
            <a:ext cx="154133" cy="15413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00834" y="5732765"/>
            <a:ext cx="154133" cy="15413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00834" y="7068591"/>
            <a:ext cx="154133" cy="15413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00834" y="7736505"/>
            <a:ext cx="154133" cy="15413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pc="590" dirty="0"/>
              <a:t>Who</a:t>
            </a:r>
            <a:r>
              <a:rPr spc="140" dirty="0"/>
              <a:t> </a:t>
            </a:r>
            <a:r>
              <a:rPr spc="360" dirty="0"/>
              <a:t>oversees</a:t>
            </a:r>
            <a:r>
              <a:rPr spc="140" dirty="0"/>
              <a:t> </a:t>
            </a:r>
            <a:r>
              <a:rPr spc="415" dirty="0"/>
              <a:t>the</a:t>
            </a:r>
            <a:r>
              <a:rPr spc="145" dirty="0"/>
              <a:t> </a:t>
            </a:r>
            <a:r>
              <a:rPr spc="265" dirty="0"/>
              <a:t>facilities?</a:t>
            </a:r>
          </a:p>
          <a:p>
            <a:pPr marL="12700" marR="5080">
              <a:lnSpc>
                <a:spcPts val="5260"/>
              </a:lnSpc>
              <a:spcBef>
                <a:spcPts val="300"/>
              </a:spcBef>
            </a:pPr>
            <a:r>
              <a:rPr spc="520" dirty="0"/>
              <a:t>What</a:t>
            </a:r>
            <a:r>
              <a:rPr spc="145" dirty="0"/>
              <a:t> </a:t>
            </a:r>
            <a:r>
              <a:rPr spc="130" dirty="0"/>
              <a:t>if</a:t>
            </a:r>
            <a:r>
              <a:rPr spc="145" dirty="0"/>
              <a:t> </a:t>
            </a:r>
            <a:r>
              <a:rPr spc="415" dirty="0"/>
              <a:t>the</a:t>
            </a:r>
            <a:r>
              <a:rPr spc="145" dirty="0"/>
              <a:t> </a:t>
            </a:r>
            <a:r>
              <a:rPr spc="260" dirty="0"/>
              <a:t>facility</a:t>
            </a:r>
            <a:r>
              <a:rPr spc="145" dirty="0"/>
              <a:t> </a:t>
            </a:r>
            <a:r>
              <a:rPr spc="260" dirty="0"/>
              <a:t>is</a:t>
            </a:r>
            <a:r>
              <a:rPr spc="145" dirty="0"/>
              <a:t> </a:t>
            </a:r>
            <a:r>
              <a:rPr spc="490" dirty="0"/>
              <a:t>doing</a:t>
            </a:r>
            <a:r>
              <a:rPr spc="145" dirty="0"/>
              <a:t> </a:t>
            </a:r>
            <a:r>
              <a:rPr spc="409" dirty="0"/>
              <a:t>a</a:t>
            </a:r>
            <a:r>
              <a:rPr spc="145" dirty="0"/>
              <a:t> </a:t>
            </a:r>
            <a:r>
              <a:rPr spc="375" dirty="0"/>
              <a:t>poor</a:t>
            </a:r>
            <a:r>
              <a:rPr spc="145" dirty="0"/>
              <a:t> </a:t>
            </a:r>
            <a:r>
              <a:rPr spc="350" dirty="0"/>
              <a:t>job</a:t>
            </a:r>
            <a:r>
              <a:rPr spc="145" dirty="0"/>
              <a:t> </a:t>
            </a:r>
            <a:r>
              <a:rPr spc="220" dirty="0"/>
              <a:t>of </a:t>
            </a:r>
            <a:r>
              <a:rPr spc="585" dirty="0"/>
              <a:t>managing</a:t>
            </a:r>
            <a:r>
              <a:rPr spc="150" dirty="0"/>
              <a:t> </a:t>
            </a:r>
            <a:r>
              <a:rPr spc="315" dirty="0"/>
              <a:t>their</a:t>
            </a:r>
            <a:r>
              <a:rPr spc="150" dirty="0"/>
              <a:t> </a:t>
            </a:r>
            <a:r>
              <a:rPr spc="355" dirty="0"/>
              <a:t>residents?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pc="470" dirty="0"/>
              <a:t>Our</a:t>
            </a:r>
            <a:r>
              <a:rPr spc="145" dirty="0"/>
              <a:t> </a:t>
            </a:r>
            <a:r>
              <a:rPr spc="525" dirty="0"/>
              <a:t>community</a:t>
            </a:r>
            <a:r>
              <a:rPr spc="150" dirty="0"/>
              <a:t> </a:t>
            </a:r>
            <a:r>
              <a:rPr spc="260" dirty="0"/>
              <a:t>is</a:t>
            </a:r>
            <a:r>
              <a:rPr spc="150" dirty="0"/>
              <a:t> </a:t>
            </a:r>
            <a:r>
              <a:rPr spc="380" dirty="0"/>
              <a:t>saturated</a:t>
            </a:r>
            <a:r>
              <a:rPr spc="150" dirty="0"/>
              <a:t> </a:t>
            </a:r>
            <a:r>
              <a:rPr spc="385" dirty="0"/>
              <a:t>with</a:t>
            </a:r>
          </a:p>
          <a:p>
            <a:pPr marL="12700" marR="1092835">
              <a:lnSpc>
                <a:spcPts val="5260"/>
              </a:lnSpc>
              <a:spcBef>
                <a:spcPts val="105"/>
              </a:spcBef>
            </a:pPr>
            <a:r>
              <a:rPr spc="225" dirty="0"/>
              <a:t>facilities,</a:t>
            </a:r>
            <a:r>
              <a:rPr spc="150" dirty="0"/>
              <a:t> </a:t>
            </a:r>
            <a:r>
              <a:rPr spc="525" dirty="0"/>
              <a:t>how</a:t>
            </a:r>
            <a:r>
              <a:rPr spc="155" dirty="0"/>
              <a:t> </a:t>
            </a:r>
            <a:r>
              <a:rPr spc="500" dirty="0"/>
              <a:t>can</a:t>
            </a:r>
            <a:r>
              <a:rPr spc="155" dirty="0"/>
              <a:t> </a:t>
            </a:r>
            <a:r>
              <a:rPr spc="520" dirty="0"/>
              <a:t>we</a:t>
            </a:r>
            <a:r>
              <a:rPr spc="155" dirty="0"/>
              <a:t> </a:t>
            </a:r>
            <a:r>
              <a:rPr spc="395" dirty="0"/>
              <a:t>stop</a:t>
            </a:r>
            <a:r>
              <a:rPr spc="155" dirty="0"/>
              <a:t> </a:t>
            </a:r>
            <a:r>
              <a:rPr spc="340" dirty="0"/>
              <a:t>this? </a:t>
            </a:r>
            <a:r>
              <a:rPr spc="575" dirty="0"/>
              <a:t>How</a:t>
            </a:r>
            <a:r>
              <a:rPr spc="150" dirty="0"/>
              <a:t> </a:t>
            </a:r>
            <a:r>
              <a:rPr spc="470" dirty="0"/>
              <a:t>do</a:t>
            </a:r>
            <a:r>
              <a:rPr spc="150" dirty="0"/>
              <a:t> </a:t>
            </a:r>
            <a:r>
              <a:rPr spc="190" dirty="0"/>
              <a:t>I</a:t>
            </a:r>
            <a:r>
              <a:rPr spc="150" dirty="0"/>
              <a:t> </a:t>
            </a:r>
            <a:r>
              <a:rPr spc="459" dirty="0"/>
              <a:t>complain</a:t>
            </a:r>
            <a:r>
              <a:rPr spc="155" dirty="0"/>
              <a:t> </a:t>
            </a:r>
            <a:r>
              <a:rPr spc="430" dirty="0"/>
              <a:t>about</a:t>
            </a:r>
            <a:r>
              <a:rPr spc="150" dirty="0"/>
              <a:t> </a:t>
            </a:r>
            <a:r>
              <a:rPr spc="265" dirty="0"/>
              <a:t>facilities? </a:t>
            </a:r>
            <a:r>
              <a:rPr spc="420" dirty="0"/>
              <a:t>Other</a:t>
            </a:r>
            <a:r>
              <a:rPr spc="145" dirty="0"/>
              <a:t> </a:t>
            </a:r>
            <a:r>
              <a:rPr spc="390" dirty="0"/>
              <a:t>questions?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4062" rIns="0" bIns="0" rtlCol="0">
            <a:spAutoFit/>
          </a:bodyPr>
          <a:lstStyle/>
          <a:p>
            <a:pPr marL="6948805">
              <a:lnSpc>
                <a:spcPct val="100000"/>
              </a:lnSpc>
              <a:spcBef>
                <a:spcPts val="95"/>
              </a:spcBef>
            </a:pPr>
            <a:r>
              <a:rPr spc="-505" dirty="0"/>
              <a:t>COMMON</a:t>
            </a:r>
            <a:r>
              <a:rPr spc="-254" dirty="0"/>
              <a:t> </a:t>
            </a:r>
            <a:r>
              <a:rPr spc="-509" dirty="0"/>
              <a:t>QUESTIONS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8288000" cy="10287000"/>
            <a:chOff x="0" y="-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-1"/>
              <a:ext cx="18288000" cy="6061075"/>
            </a:xfrm>
            <a:custGeom>
              <a:avLst/>
              <a:gdLst/>
              <a:ahLst/>
              <a:cxnLst/>
              <a:rect l="l" t="t" r="r" b="b"/>
              <a:pathLst>
                <a:path w="18288000" h="6061075">
                  <a:moveTo>
                    <a:pt x="0" y="6060991"/>
                  </a:moveTo>
                  <a:lnTo>
                    <a:pt x="18287998" y="6060991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6060991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060989"/>
              <a:ext cx="18288000" cy="4226560"/>
            </a:xfrm>
            <a:custGeom>
              <a:avLst/>
              <a:gdLst/>
              <a:ahLst/>
              <a:cxnLst/>
              <a:rect l="l" t="t" r="r" b="b"/>
              <a:pathLst>
                <a:path w="18288000" h="4226559">
                  <a:moveTo>
                    <a:pt x="0" y="0"/>
                  </a:moveTo>
                  <a:lnTo>
                    <a:pt x="18287998" y="0"/>
                  </a:lnTo>
                  <a:lnTo>
                    <a:pt x="18287998" y="4226009"/>
                  </a:lnTo>
                  <a:lnTo>
                    <a:pt x="0" y="4226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944" y="494371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2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4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6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0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5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563030"/>
              <a:ext cx="5410272" cy="77488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3530" y="494371"/>
              <a:ext cx="3829049" cy="12191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09039" y="3104070"/>
            <a:ext cx="7686040" cy="1999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950" spc="-585" dirty="0">
                <a:solidFill>
                  <a:srgbClr val="DFDFDF"/>
                </a:solidFill>
              </a:rPr>
              <a:t>THANK</a:t>
            </a:r>
            <a:r>
              <a:rPr sz="12950" spc="405" dirty="0">
                <a:solidFill>
                  <a:srgbClr val="DFDFDF"/>
                </a:solidFill>
              </a:rPr>
              <a:t> </a:t>
            </a:r>
            <a:r>
              <a:rPr sz="12950" spc="-855" dirty="0">
                <a:solidFill>
                  <a:srgbClr val="DFDFDF"/>
                </a:solidFill>
              </a:rPr>
              <a:t>YOU</a:t>
            </a:r>
            <a:endParaRPr sz="12950"/>
          </a:p>
        </p:txBody>
      </p:sp>
      <p:sp>
        <p:nvSpPr>
          <p:cNvPr id="9" name="object 9"/>
          <p:cNvSpPr txBox="1"/>
          <p:nvPr/>
        </p:nvSpPr>
        <p:spPr>
          <a:xfrm>
            <a:off x="6757440" y="6226085"/>
            <a:ext cx="8167370" cy="33686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b="1" spc="235" dirty="0">
                <a:solidFill>
                  <a:srgbClr val="12254A"/>
                </a:solidFill>
                <a:latin typeface="Calibri"/>
                <a:cs typeface="Calibri"/>
              </a:rPr>
              <a:t>Resources: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i="1" spc="204" dirty="0">
                <a:solidFill>
                  <a:srgbClr val="12254A"/>
                </a:solidFill>
                <a:latin typeface="Calibri"/>
                <a:cs typeface="Calibri"/>
              </a:rPr>
              <a:t>Division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25" dirty="0">
                <a:solidFill>
                  <a:srgbClr val="12254A"/>
                </a:solidFill>
                <a:latin typeface="Calibri"/>
                <a:cs typeface="Calibri"/>
              </a:rPr>
              <a:t>Of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15" dirty="0">
                <a:solidFill>
                  <a:srgbClr val="12254A"/>
                </a:solidFill>
                <a:latin typeface="Calibri"/>
                <a:cs typeface="Calibri"/>
              </a:rPr>
              <a:t>Quality</a:t>
            </a:r>
            <a:r>
              <a:rPr sz="2100" i="1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65" dirty="0">
                <a:solidFill>
                  <a:srgbClr val="12254A"/>
                </a:solidFill>
                <a:latin typeface="Calibri"/>
                <a:cs typeface="Calibri"/>
              </a:rPr>
              <a:t>Assurance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15" dirty="0">
                <a:solidFill>
                  <a:srgbClr val="12254A"/>
                </a:solidFill>
                <a:latin typeface="Calibri"/>
                <a:cs typeface="Calibri"/>
              </a:rPr>
              <a:t>Provider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60" dirty="0">
                <a:solidFill>
                  <a:srgbClr val="12254A"/>
                </a:solidFill>
                <a:latin typeface="Calibri"/>
                <a:cs typeface="Calibri"/>
              </a:rPr>
              <a:t>Guide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340" dirty="0">
                <a:solidFill>
                  <a:srgbClr val="12254A"/>
                </a:solidFill>
                <a:latin typeface="Calibri"/>
                <a:cs typeface="Calibri"/>
              </a:rPr>
              <a:t>and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180" dirty="0">
                <a:solidFill>
                  <a:srgbClr val="12254A"/>
                </a:solidFill>
                <a:latin typeface="Calibri"/>
                <a:cs typeface="Calibri"/>
              </a:rPr>
              <a:t>directories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175" dirty="0">
                <a:solidFill>
                  <a:srgbClr val="12254A"/>
                </a:solidFill>
                <a:latin typeface="Calibri"/>
                <a:cs typeface="Calibri"/>
              </a:rPr>
              <a:t>https://</a:t>
            </a:r>
            <a:r>
              <a:rPr sz="2100" spc="175" dirty="0">
                <a:solidFill>
                  <a:srgbClr val="12254A"/>
                </a:solidFill>
                <a:latin typeface="Calibri"/>
                <a:cs typeface="Calibri"/>
                <a:hlinkClick r:id="rId4"/>
              </a:rPr>
              <a:t>www.dhs.wisconsin.gov/guide/provider-</a:t>
            </a:r>
            <a:r>
              <a:rPr sz="2100" spc="215" dirty="0">
                <a:solidFill>
                  <a:srgbClr val="12254A"/>
                </a:solidFill>
                <a:latin typeface="Calibri"/>
                <a:cs typeface="Calibri"/>
                <a:hlinkClick r:id="rId4"/>
              </a:rPr>
              <a:t>search.htm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spc="245" dirty="0">
                <a:solidFill>
                  <a:srgbClr val="12254A"/>
                </a:solidFill>
                <a:latin typeface="Calibri"/>
                <a:cs typeface="Calibri"/>
              </a:rPr>
              <a:t>Online</a:t>
            </a:r>
            <a:r>
              <a:rPr sz="2100" i="1" spc="8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80" dirty="0">
                <a:solidFill>
                  <a:srgbClr val="12254A"/>
                </a:solidFill>
                <a:latin typeface="Calibri"/>
                <a:cs typeface="Calibri"/>
              </a:rPr>
              <a:t>Complaint</a:t>
            </a:r>
            <a:r>
              <a:rPr sz="2100" i="1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140" dirty="0">
                <a:solidFill>
                  <a:srgbClr val="12254A"/>
                </a:solidFill>
                <a:latin typeface="Calibri"/>
                <a:cs typeface="Calibri"/>
              </a:rPr>
              <a:t>for</a:t>
            </a:r>
            <a:r>
              <a:rPr sz="2100" i="1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330" dirty="0">
                <a:solidFill>
                  <a:srgbClr val="12254A"/>
                </a:solidFill>
                <a:latin typeface="Calibri"/>
                <a:cs typeface="Calibri"/>
              </a:rPr>
              <a:t>DQA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180" dirty="0">
                <a:solidFill>
                  <a:srgbClr val="12254A"/>
                </a:solidFill>
                <a:latin typeface="Calibri"/>
                <a:cs typeface="Calibri"/>
              </a:rPr>
              <a:t>https://</a:t>
            </a:r>
            <a:r>
              <a:rPr sz="2100" spc="180" dirty="0">
                <a:solidFill>
                  <a:srgbClr val="12254A"/>
                </a:solidFill>
                <a:latin typeface="Calibri"/>
                <a:cs typeface="Calibri"/>
                <a:hlinkClick r:id="rId5"/>
              </a:rPr>
              <a:t>www.dhs.wisconsin.gov/guide/complaints.htm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spc="250" dirty="0">
                <a:solidFill>
                  <a:srgbClr val="12254A"/>
                </a:solidFill>
                <a:latin typeface="Calibri"/>
                <a:cs typeface="Calibri"/>
              </a:rPr>
              <a:t>Regulations</a:t>
            </a:r>
            <a:r>
              <a:rPr sz="2100" i="1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20" dirty="0">
                <a:solidFill>
                  <a:srgbClr val="12254A"/>
                </a:solidFill>
                <a:latin typeface="Calibri"/>
                <a:cs typeface="Calibri"/>
              </a:rPr>
              <a:t>related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190" dirty="0">
                <a:solidFill>
                  <a:srgbClr val="12254A"/>
                </a:solidFill>
                <a:latin typeface="Calibri"/>
                <a:cs typeface="Calibri"/>
              </a:rPr>
              <a:t>to</a:t>
            </a:r>
            <a:r>
              <a:rPr sz="2100" i="1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180" dirty="0">
                <a:solidFill>
                  <a:srgbClr val="12254A"/>
                </a:solidFill>
                <a:latin typeface="Calibri"/>
                <a:cs typeface="Calibri"/>
              </a:rPr>
              <a:t>certified</a:t>
            </a:r>
            <a:r>
              <a:rPr sz="2100" i="1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i="1" spc="235" dirty="0">
                <a:solidFill>
                  <a:srgbClr val="12254A"/>
                </a:solidFill>
                <a:latin typeface="Calibri"/>
                <a:cs typeface="Calibri"/>
              </a:rPr>
              <a:t>homes: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170" dirty="0">
                <a:solidFill>
                  <a:srgbClr val="12254A"/>
                </a:solidFill>
                <a:latin typeface="Calibri"/>
                <a:cs typeface="Calibri"/>
              </a:rPr>
              <a:t>https://</a:t>
            </a:r>
            <a:r>
              <a:rPr sz="2100" spc="170" dirty="0">
                <a:solidFill>
                  <a:srgbClr val="12254A"/>
                </a:solidFill>
                <a:latin typeface="Calibri"/>
                <a:cs typeface="Calibri"/>
                <a:hlinkClick r:id="rId6"/>
              </a:rPr>
              <a:t>www.dhs.wisconsin.gov/publications/p0/p00638.pdf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6064" y="461740"/>
            <a:ext cx="1293622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-25" dirty="0">
                <a:solidFill>
                  <a:srgbClr val="FFFFFF"/>
                </a:solidFill>
                <a:latin typeface="Calibri"/>
                <a:cs typeface="Calibri"/>
              </a:rPr>
              <a:t>HISTORY</a:t>
            </a:r>
            <a:r>
              <a:rPr sz="57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00" spc="-35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00" spc="-345" dirty="0">
                <a:solidFill>
                  <a:srgbClr val="FFFFFF"/>
                </a:solidFill>
                <a:latin typeface="Calibri"/>
                <a:cs typeface="Calibri"/>
              </a:rPr>
              <a:t>LONGTERM</a:t>
            </a:r>
            <a:r>
              <a:rPr sz="5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5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5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00" spc="-145" dirty="0">
                <a:solidFill>
                  <a:srgbClr val="FFFFFF"/>
                </a:solidFill>
                <a:latin typeface="Calibri"/>
                <a:cs typeface="Calibri"/>
              </a:rPr>
              <a:t>WISCONSIN</a:t>
            </a:r>
            <a:endParaRPr sz="5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3097" y="2792684"/>
            <a:ext cx="16052800" cy="7278370"/>
            <a:chOff x="633097" y="2792684"/>
            <a:chExt cx="16052800" cy="72783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561" y="2792684"/>
              <a:ext cx="77814" cy="778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6561" y="3115059"/>
              <a:ext cx="77814" cy="77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6561" y="3437433"/>
              <a:ext cx="77814" cy="77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8761" y="5131158"/>
              <a:ext cx="14030153" cy="868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82655" y="3791965"/>
              <a:ext cx="4498340" cy="3548379"/>
            </a:xfrm>
            <a:custGeom>
              <a:avLst/>
              <a:gdLst/>
              <a:ahLst/>
              <a:cxnLst/>
              <a:rect l="l" t="t" r="r" b="b"/>
              <a:pathLst>
                <a:path w="4498340" h="3548379">
                  <a:moveTo>
                    <a:pt x="194081" y="19202"/>
                  </a:moveTo>
                  <a:lnTo>
                    <a:pt x="145719" y="4775"/>
                  </a:lnTo>
                  <a:lnTo>
                    <a:pt x="97053" y="0"/>
                  </a:lnTo>
                  <a:lnTo>
                    <a:pt x="48374" y="4838"/>
                  </a:lnTo>
                  <a:lnTo>
                    <a:pt x="0" y="19215"/>
                  </a:lnTo>
                  <a:lnTo>
                    <a:pt x="48374" y="33591"/>
                  </a:lnTo>
                  <a:lnTo>
                    <a:pt x="77520" y="36487"/>
                  </a:lnTo>
                  <a:lnTo>
                    <a:pt x="78105" y="355409"/>
                  </a:lnTo>
                  <a:lnTo>
                    <a:pt x="60617" y="794854"/>
                  </a:lnTo>
                  <a:lnTo>
                    <a:pt x="77495" y="1078509"/>
                  </a:lnTo>
                  <a:lnTo>
                    <a:pt x="77495" y="1289418"/>
                  </a:lnTo>
                  <a:lnTo>
                    <a:pt x="78994" y="1296809"/>
                  </a:lnTo>
                  <a:lnTo>
                    <a:pt x="83083" y="1302867"/>
                  </a:lnTo>
                  <a:lnTo>
                    <a:pt x="89128" y="1306944"/>
                  </a:lnTo>
                  <a:lnTo>
                    <a:pt x="96520" y="1308442"/>
                  </a:lnTo>
                  <a:lnTo>
                    <a:pt x="103924" y="1306944"/>
                  </a:lnTo>
                  <a:lnTo>
                    <a:pt x="109969" y="1302867"/>
                  </a:lnTo>
                  <a:lnTo>
                    <a:pt x="114046" y="1296809"/>
                  </a:lnTo>
                  <a:lnTo>
                    <a:pt x="115544" y="1289418"/>
                  </a:lnTo>
                  <a:lnTo>
                    <a:pt x="115493" y="1077391"/>
                  </a:lnTo>
                  <a:lnTo>
                    <a:pt x="98564" y="794486"/>
                  </a:lnTo>
                  <a:lnTo>
                    <a:pt x="116103" y="356108"/>
                  </a:lnTo>
                  <a:lnTo>
                    <a:pt x="115570" y="36601"/>
                  </a:lnTo>
                  <a:lnTo>
                    <a:pt x="145719" y="33642"/>
                  </a:lnTo>
                  <a:lnTo>
                    <a:pt x="194081" y="19202"/>
                  </a:lnTo>
                  <a:close/>
                </a:path>
                <a:path w="4498340" h="3548379">
                  <a:moveTo>
                    <a:pt x="2350922" y="3525266"/>
                  </a:moveTo>
                  <a:lnTo>
                    <a:pt x="2302573" y="3510826"/>
                  </a:lnTo>
                  <a:lnTo>
                    <a:pt x="2277262" y="3508362"/>
                  </a:lnTo>
                  <a:lnTo>
                    <a:pt x="2277694" y="3191116"/>
                  </a:lnTo>
                  <a:lnTo>
                    <a:pt x="2260206" y="2755379"/>
                  </a:lnTo>
                  <a:lnTo>
                    <a:pt x="2277237" y="2469502"/>
                  </a:lnTo>
                  <a:lnTo>
                    <a:pt x="2277237" y="2258593"/>
                  </a:lnTo>
                  <a:lnTo>
                    <a:pt x="2275738" y="2251202"/>
                  </a:lnTo>
                  <a:lnTo>
                    <a:pt x="2271649" y="2245144"/>
                  </a:lnTo>
                  <a:lnTo>
                    <a:pt x="2265603" y="2241067"/>
                  </a:lnTo>
                  <a:lnTo>
                    <a:pt x="2258212" y="2239568"/>
                  </a:lnTo>
                  <a:lnTo>
                    <a:pt x="2250821" y="2241067"/>
                  </a:lnTo>
                  <a:lnTo>
                    <a:pt x="2244763" y="2245144"/>
                  </a:lnTo>
                  <a:lnTo>
                    <a:pt x="2240686" y="2251202"/>
                  </a:lnTo>
                  <a:lnTo>
                    <a:pt x="2239187" y="2258593"/>
                  </a:lnTo>
                  <a:lnTo>
                    <a:pt x="2239238" y="2468384"/>
                  </a:lnTo>
                  <a:lnTo>
                    <a:pt x="2222258" y="2755011"/>
                  </a:lnTo>
                  <a:lnTo>
                    <a:pt x="2239695" y="3191814"/>
                  </a:lnTo>
                  <a:lnTo>
                    <a:pt x="2239213" y="3507524"/>
                  </a:lnTo>
                  <a:lnTo>
                    <a:pt x="2205215" y="3510889"/>
                  </a:lnTo>
                  <a:lnTo>
                    <a:pt x="2156853" y="3525266"/>
                  </a:lnTo>
                  <a:lnTo>
                    <a:pt x="2205215" y="3539655"/>
                  </a:lnTo>
                  <a:lnTo>
                    <a:pt x="2247061" y="3543808"/>
                  </a:lnTo>
                  <a:lnTo>
                    <a:pt x="2250770" y="3546322"/>
                  </a:lnTo>
                  <a:lnTo>
                    <a:pt x="2258212" y="3547834"/>
                  </a:lnTo>
                  <a:lnTo>
                    <a:pt x="2265603" y="3546348"/>
                  </a:lnTo>
                  <a:lnTo>
                    <a:pt x="2270836" y="3542830"/>
                  </a:lnTo>
                  <a:lnTo>
                    <a:pt x="2302573" y="3539706"/>
                  </a:lnTo>
                  <a:lnTo>
                    <a:pt x="2350922" y="3525266"/>
                  </a:lnTo>
                  <a:close/>
                </a:path>
                <a:path w="4498340" h="3548379">
                  <a:moveTo>
                    <a:pt x="4498264" y="19202"/>
                  </a:moveTo>
                  <a:lnTo>
                    <a:pt x="4449915" y="4775"/>
                  </a:lnTo>
                  <a:lnTo>
                    <a:pt x="4401236" y="0"/>
                  </a:lnTo>
                  <a:lnTo>
                    <a:pt x="4352556" y="4838"/>
                  </a:lnTo>
                  <a:lnTo>
                    <a:pt x="4304195" y="19215"/>
                  </a:lnTo>
                  <a:lnTo>
                    <a:pt x="4352556" y="33591"/>
                  </a:lnTo>
                  <a:lnTo>
                    <a:pt x="4383367" y="36652"/>
                  </a:lnTo>
                  <a:lnTo>
                    <a:pt x="4383900" y="355409"/>
                  </a:lnTo>
                  <a:lnTo>
                    <a:pt x="4366412" y="794854"/>
                  </a:lnTo>
                  <a:lnTo>
                    <a:pt x="4383341" y="1078318"/>
                  </a:lnTo>
                  <a:lnTo>
                    <a:pt x="4381119" y="1289227"/>
                  </a:lnTo>
                  <a:lnTo>
                    <a:pt x="4382541" y="1296644"/>
                  </a:lnTo>
                  <a:lnTo>
                    <a:pt x="4386554" y="1302715"/>
                  </a:lnTo>
                  <a:lnTo>
                    <a:pt x="4392549" y="1306855"/>
                  </a:lnTo>
                  <a:lnTo>
                    <a:pt x="4400131" y="1308442"/>
                  </a:lnTo>
                  <a:lnTo>
                    <a:pt x="4421340" y="1077391"/>
                  </a:lnTo>
                  <a:lnTo>
                    <a:pt x="4404360" y="794486"/>
                  </a:lnTo>
                  <a:lnTo>
                    <a:pt x="4421898" y="356108"/>
                  </a:lnTo>
                  <a:lnTo>
                    <a:pt x="4421416" y="36449"/>
                  </a:lnTo>
                  <a:lnTo>
                    <a:pt x="4449915" y="33642"/>
                  </a:lnTo>
                  <a:lnTo>
                    <a:pt x="4498264" y="19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21703" y="9718873"/>
              <a:ext cx="11163935" cy="0"/>
            </a:xfrm>
            <a:custGeom>
              <a:avLst/>
              <a:gdLst/>
              <a:ahLst/>
              <a:cxnLst/>
              <a:rect l="l" t="t" r="r" b="b"/>
              <a:pathLst>
                <a:path w="11163935">
                  <a:moveTo>
                    <a:pt x="0" y="0"/>
                  </a:moveTo>
                  <a:lnTo>
                    <a:pt x="11163825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097" y="8851832"/>
              <a:ext cx="3829049" cy="12191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75714" y="2045697"/>
            <a:ext cx="2893695" cy="156337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-85" normalizeH="0" baseline="0" noProof="0" dirty="0">
                <a:ln>
                  <a:noFill/>
                </a:ln>
                <a:solidFill>
                  <a:srgbClr val="C6AA73"/>
                </a:solidFill>
                <a:effectLst/>
                <a:uLnTx/>
                <a:uFillTx/>
                <a:latin typeface="Calibri"/>
                <a:cs typeface="Calibri"/>
              </a:rPr>
              <a:t>INSTITUTIONALIZATION</a:t>
            </a:r>
            <a:endParaRPr kumimoji="0" sz="2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1897</a:t>
            </a:r>
            <a:r>
              <a:rPr kumimoji="0" sz="1850" b="0" i="0" u="none" strike="noStrike" kern="0" cap="none" spc="7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4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850" b="0" i="0" u="none" strike="noStrike" kern="0" cap="none" spc="7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Northern</a:t>
            </a:r>
            <a:endParaRPr kumimoji="0" sz="1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1919</a:t>
            </a:r>
            <a:r>
              <a:rPr kumimoji="0" sz="1850" b="0" i="0" u="none" strike="noStrike" kern="0" cap="none" spc="-1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4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850" b="0" i="0" u="none" strike="noStrike" kern="0" cap="none" spc="-1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0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Southern</a:t>
            </a:r>
            <a:endParaRPr kumimoji="0" sz="1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5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1959</a:t>
            </a:r>
            <a:r>
              <a:rPr kumimoji="0" sz="1850" b="0" i="0" u="none" strike="noStrike" kern="0" cap="none" spc="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4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850" b="0" i="0" u="none" strike="noStrike" kern="0" cap="none" spc="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Central</a:t>
            </a:r>
            <a:endParaRPr kumimoji="0" sz="1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4969" y="2409956"/>
            <a:ext cx="3256915" cy="124079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-20" normalizeH="0" baseline="0" noProof="0" dirty="0">
                <a:ln>
                  <a:noFill/>
                </a:ln>
                <a:solidFill>
                  <a:srgbClr val="C6AA73"/>
                </a:solidFill>
                <a:effectLst/>
                <a:uLnTx/>
                <a:uFillTx/>
                <a:latin typeface="Calibri"/>
                <a:cs typeface="Calibri"/>
              </a:rPr>
              <a:t>1981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ctr" defTabSz="914400" eaLnBrk="1" fontAlgn="auto" latinLnBrk="0" hangingPunct="1">
              <a:lnSpc>
                <a:spcPct val="114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35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COP</a:t>
            </a:r>
            <a:r>
              <a:rPr kumimoji="0" sz="1850" b="0" i="0" u="none" strike="noStrike" kern="0" cap="none" spc="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9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created</a:t>
            </a:r>
            <a:r>
              <a:rPr kumimoji="0" sz="1850" b="0" i="0" u="none" strike="noStrike" kern="0" cap="none" spc="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4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1850" b="0" i="0" u="none" strike="noStrike" kern="0" cap="none" spc="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3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expanded</a:t>
            </a:r>
            <a:r>
              <a:rPr kumimoji="0" sz="1850" b="0" i="0" u="none" strike="noStrike" kern="0" cap="none" spc="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3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1850" b="0" i="0" u="none" strike="noStrike" kern="0" cap="none" spc="2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CIP</a:t>
            </a:r>
            <a:r>
              <a:rPr kumimoji="0" sz="1850" b="0" i="0" u="none" strike="noStrike" kern="0" cap="none" spc="10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I,</a:t>
            </a:r>
            <a:r>
              <a:rPr kumimoji="0" sz="1850" b="0" i="0" u="none" strike="noStrike" kern="0" cap="none" spc="11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CIP</a:t>
            </a:r>
            <a:r>
              <a:rPr kumimoji="0" sz="1850" b="0" i="0" u="none" strike="noStrike" kern="0" cap="none" spc="11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II,</a:t>
            </a:r>
            <a:r>
              <a:rPr kumimoji="0" sz="1850" b="0" i="0" u="none" strike="noStrike" kern="0" cap="none" spc="11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7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BIW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6836" y="7425014"/>
            <a:ext cx="3533775" cy="124079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-10" normalizeH="0" baseline="0" noProof="0" dirty="0">
                <a:ln>
                  <a:noFill/>
                </a:ln>
                <a:solidFill>
                  <a:srgbClr val="C6AA73"/>
                </a:solidFill>
                <a:effectLst/>
                <a:uLnTx/>
                <a:uFillTx/>
                <a:latin typeface="Calibri"/>
                <a:cs typeface="Calibri"/>
              </a:rPr>
              <a:t>1970'S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065" marR="5080" lvl="0" indent="0" algn="ctr" defTabSz="914400" eaLnBrk="1" fontAlgn="auto" latinLnBrk="0" hangingPunct="1">
              <a:lnSpc>
                <a:spcPct val="114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22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Movement</a:t>
            </a:r>
            <a:r>
              <a:rPr kumimoji="0" sz="1850" b="0" i="0" u="none" strike="noStrike" kern="0" cap="none" spc="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6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850" b="0" i="0" u="none" strike="noStrike" kern="0" cap="none" spc="8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1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reduce</a:t>
            </a:r>
            <a:r>
              <a:rPr kumimoji="0" sz="1850" b="0" i="0" u="none" strike="noStrike" kern="0" cap="none" spc="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6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reliance </a:t>
            </a:r>
            <a:r>
              <a:rPr kumimoji="0" sz="1850" b="0" i="0" u="none" strike="noStrike" kern="0" cap="none" spc="23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1850" b="0" i="0" u="none" strike="noStrike" kern="0" cap="none" spc="7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5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institutions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5659" y="7374260"/>
            <a:ext cx="3502025" cy="124079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-20" normalizeH="0" baseline="0" noProof="0" dirty="0">
                <a:ln>
                  <a:noFill/>
                </a:ln>
                <a:solidFill>
                  <a:srgbClr val="C6AA73"/>
                </a:solidFill>
                <a:effectLst/>
                <a:uLnTx/>
                <a:uFillTx/>
                <a:latin typeface="Calibri"/>
                <a:cs typeface="Calibri"/>
              </a:rPr>
              <a:t>1995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ctr" defTabSz="914400" eaLnBrk="1" fontAlgn="auto" latinLnBrk="0" hangingPunct="1">
              <a:lnSpc>
                <a:spcPct val="114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204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Closed</a:t>
            </a:r>
            <a:r>
              <a:rPr kumimoji="0" sz="1850" b="0" i="0" u="none" strike="noStrike" kern="0" cap="none" spc="9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1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long-</a:t>
            </a:r>
            <a:r>
              <a:rPr kumimoji="0" sz="1850" b="0" i="0" u="none" strike="noStrike" kern="0" cap="none" spc="22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term</a:t>
            </a:r>
            <a:r>
              <a:rPr kumimoji="0" sz="1850" b="0" i="0" u="none" strike="noStrike" kern="0" cap="none" spc="9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0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admissions </a:t>
            </a:r>
            <a:r>
              <a:rPr kumimoji="0" sz="1850" b="0" i="0" u="none" strike="noStrike" kern="0" cap="none" spc="16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850" b="0" i="0" u="none" strike="noStrike" kern="0" cap="none" spc="7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0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Southern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29931" y="2409956"/>
            <a:ext cx="1657985" cy="91884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-20" normalizeH="0" baseline="0" noProof="0" dirty="0">
                <a:ln>
                  <a:noFill/>
                </a:ln>
                <a:solidFill>
                  <a:srgbClr val="C6AA73"/>
                </a:solidFill>
                <a:effectLst/>
                <a:uLnTx/>
                <a:uFillTx/>
                <a:latin typeface="Calibri"/>
                <a:cs typeface="Calibri"/>
              </a:rPr>
              <a:t>1999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23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Olmstead</a:t>
            </a:r>
            <a:r>
              <a:rPr kumimoji="0" sz="1850" b="0" i="0" u="none" strike="noStrike" kern="0" cap="none" spc="7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8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Act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99797" y="7323514"/>
            <a:ext cx="2609215" cy="91884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-20" normalizeH="0" baseline="0" noProof="0" dirty="0">
                <a:ln>
                  <a:noFill/>
                </a:ln>
                <a:solidFill>
                  <a:srgbClr val="C6AA73"/>
                </a:solidFill>
                <a:effectLst/>
                <a:uLnTx/>
                <a:uFillTx/>
                <a:latin typeface="Calibri"/>
                <a:cs typeface="Calibri"/>
              </a:rPr>
              <a:t>2005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24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ICP-</a:t>
            </a:r>
            <a:r>
              <a:rPr kumimoji="0" sz="1850" b="0" i="0" u="none" strike="noStrike" kern="0" cap="none" spc="15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MR’s</a:t>
            </a:r>
            <a:r>
              <a:rPr kumimoji="0" sz="1850" b="0" i="0" u="none" strike="noStrike" kern="0" cap="none" spc="8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4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start</a:t>
            </a:r>
            <a:r>
              <a:rPr kumimoji="0" sz="1850" b="0" i="0" u="none" strike="noStrike" kern="0" cap="none" spc="8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9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closing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30403" y="2409956"/>
            <a:ext cx="3433445" cy="91884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0" b="1" i="0" u="none" strike="noStrike" kern="0" cap="none" spc="-20" normalizeH="0" baseline="0" noProof="0" dirty="0">
                <a:ln>
                  <a:noFill/>
                </a:ln>
                <a:solidFill>
                  <a:srgbClr val="C6AA73"/>
                </a:solidFill>
                <a:effectLst/>
                <a:uLnTx/>
                <a:uFillTx/>
                <a:latin typeface="Calibri"/>
                <a:cs typeface="Calibri"/>
              </a:rPr>
              <a:t>2007</a:t>
            </a: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22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Family</a:t>
            </a:r>
            <a:r>
              <a:rPr kumimoji="0" sz="1850" b="0" i="0" u="none" strike="noStrike" kern="0" cap="none" spc="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8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care</a:t>
            </a:r>
            <a:r>
              <a:rPr kumimoji="0" sz="1850" b="0" i="0" u="none" strike="noStrike" kern="0" cap="none" spc="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6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comes</a:t>
            </a:r>
            <a:r>
              <a:rPr kumimoji="0" sz="1850" b="0" i="0" u="none" strike="noStrike" kern="0" cap="none" spc="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16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850" b="0" i="0" u="none" strike="noStrike" kern="0" cap="none" spc="75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50" b="0" i="0" u="none" strike="noStrike" kern="0" cap="none" spc="210" normalizeH="0" baseline="0" noProof="0" dirty="0">
                <a:ln>
                  <a:noFill/>
                </a:ln>
                <a:solidFill>
                  <a:srgbClr val="DFDFDF"/>
                </a:solidFill>
                <a:effectLst/>
                <a:uLnTx/>
                <a:uFillTx/>
                <a:latin typeface="Calibri"/>
                <a:cs typeface="Calibri"/>
              </a:rPr>
              <a:t>Racine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3055620"/>
            </a:xfrm>
            <a:custGeom>
              <a:avLst/>
              <a:gdLst/>
              <a:ahLst/>
              <a:cxnLst/>
              <a:rect l="l" t="t" r="r" b="b"/>
              <a:pathLst>
                <a:path w="18288000" h="3055620">
                  <a:moveTo>
                    <a:pt x="0" y="3055449"/>
                  </a:moveTo>
                  <a:lnTo>
                    <a:pt x="18287998" y="3055449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3055449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4301" y="2400228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10">
                  <a:moveTo>
                    <a:pt x="0" y="0"/>
                  </a:moveTo>
                  <a:lnTo>
                    <a:pt x="841680" y="0"/>
                  </a:lnTo>
                </a:path>
              </a:pathLst>
            </a:custGeom>
            <a:ln w="95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55449"/>
              <a:ext cx="18286730" cy="7232015"/>
            </a:xfrm>
            <a:custGeom>
              <a:avLst/>
              <a:gdLst/>
              <a:ahLst/>
              <a:cxnLst/>
              <a:rect l="l" t="t" r="r" b="b"/>
              <a:pathLst>
                <a:path w="18286730" h="7232015">
                  <a:moveTo>
                    <a:pt x="0" y="7231550"/>
                  </a:moveTo>
                  <a:lnTo>
                    <a:pt x="0" y="0"/>
                  </a:lnTo>
                  <a:lnTo>
                    <a:pt x="18286564" y="0"/>
                  </a:lnTo>
                  <a:lnTo>
                    <a:pt x="18286564" y="7231550"/>
                  </a:lnTo>
                  <a:lnTo>
                    <a:pt x="0" y="7231550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174" y="4526010"/>
              <a:ext cx="3381374" cy="2676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334" y="4526010"/>
              <a:ext cx="3381374" cy="2676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1338" y="4526010"/>
              <a:ext cx="3381374" cy="2676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73341" y="4526010"/>
              <a:ext cx="3381375" cy="26765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21702" y="9718873"/>
              <a:ext cx="11163935" cy="0"/>
            </a:xfrm>
            <a:custGeom>
              <a:avLst/>
              <a:gdLst/>
              <a:ahLst/>
              <a:cxnLst/>
              <a:rect l="l" t="t" r="r" b="b"/>
              <a:pathLst>
                <a:path w="11163935">
                  <a:moveTo>
                    <a:pt x="0" y="0"/>
                  </a:moveTo>
                  <a:lnTo>
                    <a:pt x="11163825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41689" y="494369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1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3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6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0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5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90635" y="4526010"/>
              <a:ext cx="3381374" cy="267652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91601" y="905491"/>
            <a:ext cx="1237234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b="0" spc="315" dirty="0">
                <a:solidFill>
                  <a:srgbClr val="E3C48E"/>
                </a:solidFill>
                <a:latin typeface="Calibri"/>
                <a:cs typeface="Calibri"/>
              </a:rPr>
              <a:t>Assisted</a:t>
            </a:r>
            <a:r>
              <a:rPr sz="3300" b="0" spc="130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375" dirty="0">
                <a:solidFill>
                  <a:srgbClr val="E3C48E"/>
                </a:solidFill>
                <a:latin typeface="Calibri"/>
                <a:cs typeface="Calibri"/>
              </a:rPr>
              <a:t>Living</a:t>
            </a:r>
            <a:r>
              <a:rPr sz="3300" b="0" spc="13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245" dirty="0">
                <a:solidFill>
                  <a:srgbClr val="E3C48E"/>
                </a:solidFill>
                <a:latin typeface="Calibri"/>
                <a:cs typeface="Calibri"/>
              </a:rPr>
              <a:t>or</a:t>
            </a:r>
            <a:r>
              <a:rPr sz="3300" b="0" spc="13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375" dirty="0">
                <a:solidFill>
                  <a:srgbClr val="E3C48E"/>
                </a:solidFill>
                <a:latin typeface="Calibri"/>
                <a:cs typeface="Calibri"/>
              </a:rPr>
              <a:t>Group</a:t>
            </a:r>
            <a:r>
              <a:rPr sz="3300" b="0" spc="13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484" dirty="0">
                <a:solidFill>
                  <a:srgbClr val="E3C48E"/>
                </a:solidFill>
                <a:latin typeface="Calibri"/>
                <a:cs typeface="Calibri"/>
              </a:rPr>
              <a:t>Homes</a:t>
            </a:r>
            <a:r>
              <a:rPr sz="3300" b="0" spc="13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285" dirty="0">
                <a:solidFill>
                  <a:srgbClr val="E3C48E"/>
                </a:solidFill>
                <a:latin typeface="Calibri"/>
                <a:cs typeface="Calibri"/>
              </a:rPr>
              <a:t>are</a:t>
            </a:r>
            <a:r>
              <a:rPr sz="3300" b="0" spc="13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375" dirty="0">
                <a:solidFill>
                  <a:srgbClr val="E3C48E"/>
                </a:solidFill>
                <a:latin typeface="Calibri"/>
                <a:cs typeface="Calibri"/>
              </a:rPr>
              <a:t>terms</a:t>
            </a:r>
            <a:r>
              <a:rPr sz="3300" b="0" spc="130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455" dirty="0">
                <a:solidFill>
                  <a:srgbClr val="E3C48E"/>
                </a:solidFill>
                <a:latin typeface="Calibri"/>
                <a:cs typeface="Calibri"/>
              </a:rPr>
              <a:t>commonly</a:t>
            </a:r>
            <a:r>
              <a:rPr sz="3300" b="0" spc="13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380" dirty="0">
                <a:solidFill>
                  <a:srgbClr val="E3C48E"/>
                </a:solidFill>
                <a:latin typeface="Calibri"/>
                <a:cs typeface="Calibri"/>
              </a:rPr>
              <a:t>used </a:t>
            </a:r>
            <a:r>
              <a:rPr sz="3300" b="0" spc="275" dirty="0">
                <a:solidFill>
                  <a:srgbClr val="E3C48E"/>
                </a:solidFill>
                <a:latin typeface="Calibri"/>
                <a:cs typeface="Calibri"/>
              </a:rPr>
              <a:t>to</a:t>
            </a:r>
            <a:r>
              <a:rPr sz="3300" b="0" spc="12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335" dirty="0">
                <a:solidFill>
                  <a:srgbClr val="E3C48E"/>
                </a:solidFill>
                <a:latin typeface="Calibri"/>
                <a:cs typeface="Calibri"/>
              </a:rPr>
              <a:t>describe</a:t>
            </a:r>
            <a:r>
              <a:rPr sz="3300" b="0" spc="130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445" dirty="0">
                <a:solidFill>
                  <a:srgbClr val="E3C48E"/>
                </a:solidFill>
                <a:latin typeface="Calibri"/>
                <a:cs typeface="Calibri"/>
              </a:rPr>
              <a:t>community</a:t>
            </a:r>
            <a:r>
              <a:rPr sz="3300" b="0" spc="125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305" dirty="0">
                <a:solidFill>
                  <a:srgbClr val="E3C48E"/>
                </a:solidFill>
                <a:latin typeface="Calibri"/>
                <a:cs typeface="Calibri"/>
              </a:rPr>
              <a:t>living</a:t>
            </a:r>
            <a:r>
              <a:rPr sz="3300" b="0" spc="130" dirty="0">
                <a:solidFill>
                  <a:srgbClr val="E3C48E"/>
                </a:solidFill>
                <a:latin typeface="Calibri"/>
                <a:cs typeface="Calibri"/>
              </a:rPr>
              <a:t> </a:t>
            </a:r>
            <a:r>
              <a:rPr sz="3300" b="0" spc="345" dirty="0">
                <a:solidFill>
                  <a:srgbClr val="E3C48E"/>
                </a:solidFill>
                <a:latin typeface="Calibri"/>
                <a:cs typeface="Calibri"/>
              </a:rPr>
              <a:t>arrangements.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1605" y="7399081"/>
            <a:ext cx="2040255" cy="123317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ctr">
              <a:lnSpc>
                <a:spcPts val="3070"/>
              </a:lnSpc>
              <a:spcBef>
                <a:spcPts val="440"/>
              </a:spcBef>
            </a:pPr>
            <a:r>
              <a:rPr sz="2800" b="1" spc="-10" dirty="0">
                <a:solidFill>
                  <a:srgbClr val="DFDFDF"/>
                </a:solidFill>
                <a:latin typeface="Calibri"/>
                <a:cs typeface="Calibri"/>
              </a:rPr>
              <a:t>CERTIFIED</a:t>
            </a:r>
            <a:r>
              <a:rPr sz="2800" b="1" spc="-11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800" b="1" spc="-75" dirty="0">
                <a:solidFill>
                  <a:srgbClr val="DFDFDF"/>
                </a:solidFill>
                <a:latin typeface="Calibri"/>
                <a:cs typeface="Calibri"/>
              </a:rPr>
              <a:t>1-</a:t>
            </a:r>
            <a:r>
              <a:rPr sz="2800" b="1" spc="-50" dirty="0">
                <a:solidFill>
                  <a:srgbClr val="DFDFDF"/>
                </a:solidFill>
                <a:latin typeface="Calibri"/>
                <a:cs typeface="Calibri"/>
              </a:rPr>
              <a:t>2 </a:t>
            </a:r>
            <a:r>
              <a:rPr sz="2800" b="1" dirty="0">
                <a:solidFill>
                  <a:srgbClr val="DFDFDF"/>
                </a:solidFill>
                <a:latin typeface="Calibri"/>
                <a:cs typeface="Calibri"/>
              </a:rPr>
              <a:t>BED</a:t>
            </a:r>
            <a:r>
              <a:rPr sz="2800" b="1" spc="-114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DFDFDF"/>
                </a:solidFill>
                <a:latin typeface="Calibri"/>
                <a:cs typeface="Calibri"/>
              </a:rPr>
              <a:t>ADULT </a:t>
            </a:r>
            <a:r>
              <a:rPr sz="2800" b="1" spc="-95" dirty="0">
                <a:solidFill>
                  <a:srgbClr val="DFDFDF"/>
                </a:solidFill>
                <a:latin typeface="Calibri"/>
                <a:cs typeface="Calibri"/>
              </a:rPr>
              <a:t>FAMILY</a:t>
            </a:r>
            <a:r>
              <a:rPr sz="2800" b="1" spc="-5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800" b="1" spc="-130" dirty="0">
                <a:solidFill>
                  <a:srgbClr val="DFDFDF"/>
                </a:solidFill>
                <a:latin typeface="Calibri"/>
                <a:cs typeface="Calibri"/>
              </a:rPr>
              <a:t>HOME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82461" y="7399081"/>
            <a:ext cx="1920239" cy="16236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ctr">
              <a:lnSpc>
                <a:spcPts val="3070"/>
              </a:lnSpc>
              <a:spcBef>
                <a:spcPts val="440"/>
              </a:spcBef>
            </a:pPr>
            <a:r>
              <a:rPr sz="2800" b="1" spc="-160" dirty="0">
                <a:solidFill>
                  <a:srgbClr val="DFDFDF"/>
                </a:solidFill>
                <a:latin typeface="Calibri"/>
                <a:cs typeface="Calibri"/>
              </a:rPr>
              <a:t>COMMUNITY- </a:t>
            </a:r>
            <a:r>
              <a:rPr sz="2800" b="1" spc="-10" dirty="0">
                <a:solidFill>
                  <a:srgbClr val="DFDFDF"/>
                </a:solidFill>
                <a:latin typeface="Calibri"/>
                <a:cs typeface="Calibri"/>
              </a:rPr>
              <a:t>BASED </a:t>
            </a:r>
            <a:r>
              <a:rPr sz="2800" b="1" spc="-20" dirty="0">
                <a:solidFill>
                  <a:srgbClr val="DFDFDF"/>
                </a:solidFill>
                <a:latin typeface="Calibri"/>
                <a:cs typeface="Calibri"/>
              </a:rPr>
              <a:t>RESIDENTIAL </a:t>
            </a:r>
            <a:r>
              <a:rPr sz="2800" b="1" spc="-10" dirty="0">
                <a:solidFill>
                  <a:srgbClr val="DFDFDF"/>
                </a:solidFill>
                <a:latin typeface="Calibri"/>
                <a:cs typeface="Calibri"/>
              </a:rPr>
              <a:t>FACILITY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0555" y="7399081"/>
            <a:ext cx="2343150" cy="123317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440"/>
              </a:spcBef>
            </a:pPr>
            <a:r>
              <a:rPr sz="2800" b="1" spc="-70" dirty="0">
                <a:solidFill>
                  <a:srgbClr val="DFDFDF"/>
                </a:solidFill>
                <a:latin typeface="Calibri"/>
                <a:cs typeface="Calibri"/>
              </a:rPr>
              <a:t>STATE</a:t>
            </a:r>
            <a:r>
              <a:rPr sz="2800" b="1" spc="-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DFDFDF"/>
                </a:solidFill>
                <a:latin typeface="Calibri"/>
                <a:cs typeface="Calibri"/>
              </a:rPr>
              <a:t>LICENSED </a:t>
            </a:r>
            <a:r>
              <a:rPr sz="2800" b="1" spc="-95" dirty="0">
                <a:solidFill>
                  <a:srgbClr val="DFDFDF"/>
                </a:solidFill>
                <a:latin typeface="Calibri"/>
                <a:cs typeface="Calibri"/>
              </a:rPr>
              <a:t>ADULT</a:t>
            </a:r>
            <a:r>
              <a:rPr sz="2800" b="1" spc="-5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FDFDF"/>
                </a:solidFill>
                <a:latin typeface="Calibri"/>
                <a:cs typeface="Calibri"/>
              </a:rPr>
              <a:t>FAMILY </a:t>
            </a:r>
            <a:r>
              <a:rPr sz="2800" b="1" spc="-20" dirty="0">
                <a:solidFill>
                  <a:srgbClr val="DFDFDF"/>
                </a:solidFill>
                <a:latin typeface="Calibri"/>
                <a:cs typeface="Calibri"/>
              </a:rPr>
              <a:t>HOME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43228" y="7399081"/>
            <a:ext cx="2245360" cy="8426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186055">
              <a:lnSpc>
                <a:spcPts val="3070"/>
              </a:lnSpc>
              <a:spcBef>
                <a:spcPts val="440"/>
              </a:spcBef>
            </a:pPr>
            <a:r>
              <a:rPr sz="2800" b="1" spc="-10" dirty="0">
                <a:solidFill>
                  <a:srgbClr val="DFDFDF"/>
                </a:solidFill>
                <a:latin typeface="Calibri"/>
                <a:cs typeface="Calibri"/>
              </a:rPr>
              <a:t>RESIDENTIAL </a:t>
            </a:r>
            <a:r>
              <a:rPr sz="2800" b="1" dirty="0">
                <a:solidFill>
                  <a:srgbClr val="DFDFDF"/>
                </a:solidFill>
                <a:latin typeface="Calibri"/>
                <a:cs typeface="Calibri"/>
              </a:rPr>
              <a:t>CARE</a:t>
            </a:r>
            <a:r>
              <a:rPr sz="2800" b="1" spc="-6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solidFill>
                  <a:srgbClr val="DFDFDF"/>
                </a:solidFill>
                <a:latin typeface="Calibri"/>
                <a:cs typeface="Calibri"/>
              </a:rPr>
              <a:t>COMPLEX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9211" y="7399081"/>
            <a:ext cx="2268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solidFill>
                  <a:srgbClr val="DFDFDF"/>
                </a:solidFill>
                <a:latin typeface="Calibri"/>
                <a:cs typeface="Calibri"/>
              </a:rPr>
              <a:t>NURSING</a:t>
            </a:r>
            <a:r>
              <a:rPr sz="2800" b="1" spc="-3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800" b="1" spc="-195" dirty="0">
                <a:solidFill>
                  <a:srgbClr val="DFDFDF"/>
                </a:solidFill>
                <a:latin typeface="Calibri"/>
                <a:cs typeface="Calibri"/>
              </a:rPr>
              <a:t>HOME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2979" y="3308006"/>
            <a:ext cx="450088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b="1" spc="-60" dirty="0">
                <a:solidFill>
                  <a:srgbClr val="12254A"/>
                </a:solidFill>
                <a:latin typeface="Calibri"/>
                <a:cs typeface="Calibri"/>
              </a:rPr>
              <a:t>LEGAL</a:t>
            </a:r>
            <a:r>
              <a:rPr sz="5700" b="1" spc="-24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5700" b="1" spc="-114" dirty="0">
                <a:solidFill>
                  <a:srgbClr val="12254A"/>
                </a:solidFill>
                <a:latin typeface="Calibri"/>
                <a:cs typeface="Calibri"/>
              </a:rPr>
              <a:t>ENTITIES</a:t>
            </a:r>
            <a:endParaRPr sz="57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097" y="8851832"/>
            <a:ext cx="3829049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583160" cy="10287000"/>
          </a:xfrm>
          <a:custGeom>
            <a:avLst/>
            <a:gdLst/>
            <a:ahLst/>
            <a:cxnLst/>
            <a:rect l="l" t="t" r="r" b="b"/>
            <a:pathLst>
              <a:path w="12583160" h="10287000">
                <a:moveTo>
                  <a:pt x="0" y="10286999"/>
                </a:moveTo>
                <a:lnTo>
                  <a:pt x="12582540" y="10286999"/>
                </a:lnTo>
                <a:lnTo>
                  <a:pt x="1258254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22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582541" y="0"/>
            <a:ext cx="5705475" cy="10287000"/>
            <a:chOff x="12582541" y="0"/>
            <a:chExt cx="5705475" cy="10287000"/>
          </a:xfrm>
        </p:grpSpPr>
        <p:sp>
          <p:nvSpPr>
            <p:cNvPr id="4" name="object 4"/>
            <p:cNvSpPr/>
            <p:nvPr/>
          </p:nvSpPr>
          <p:spPr>
            <a:xfrm>
              <a:off x="16849740" y="0"/>
              <a:ext cx="1438275" cy="10287000"/>
            </a:xfrm>
            <a:custGeom>
              <a:avLst/>
              <a:gdLst/>
              <a:ahLst/>
              <a:cxnLst/>
              <a:rect l="l" t="t" r="r" b="b"/>
              <a:pathLst>
                <a:path w="1438275" h="10287000">
                  <a:moveTo>
                    <a:pt x="0" y="10286999"/>
                  </a:moveTo>
                  <a:lnTo>
                    <a:pt x="1438257" y="10286999"/>
                  </a:lnTo>
                  <a:lnTo>
                    <a:pt x="1438257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82541" y="0"/>
              <a:ext cx="4267200" cy="10287000"/>
            </a:xfrm>
            <a:custGeom>
              <a:avLst/>
              <a:gdLst/>
              <a:ahLst/>
              <a:cxnLst/>
              <a:rect l="l" t="t" r="r" b="b"/>
              <a:pathLst>
                <a:path w="4267200" h="10287000">
                  <a:moveTo>
                    <a:pt x="42671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4267199" y="0"/>
                  </a:lnTo>
                  <a:lnTo>
                    <a:pt x="4267199" y="10286999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853983" y="2328957"/>
            <a:ext cx="842010" cy="0"/>
          </a:xfrm>
          <a:custGeom>
            <a:avLst/>
            <a:gdLst/>
            <a:ahLst/>
            <a:cxnLst/>
            <a:rect l="l" t="t" r="r" b="b"/>
            <a:pathLst>
              <a:path w="842010">
                <a:moveTo>
                  <a:pt x="0" y="0"/>
                </a:moveTo>
                <a:lnTo>
                  <a:pt x="841680" y="0"/>
                </a:lnTo>
              </a:path>
            </a:pathLst>
          </a:custGeom>
          <a:ln w="95249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605" y="1028700"/>
            <a:ext cx="5410272" cy="774888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341689" y="5880059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914400" h="1066800">
                <a:moveTo>
                  <a:pt x="599775" y="404047"/>
                </a:moveTo>
                <a:lnTo>
                  <a:pt x="585805" y="401208"/>
                </a:lnTo>
                <a:lnTo>
                  <a:pt x="574364" y="393478"/>
                </a:lnTo>
                <a:lnTo>
                  <a:pt x="566634" y="382038"/>
                </a:lnTo>
                <a:lnTo>
                  <a:pt x="563795" y="368068"/>
                </a:lnTo>
                <a:lnTo>
                  <a:pt x="566584" y="354098"/>
                </a:lnTo>
                <a:lnTo>
                  <a:pt x="574229" y="342657"/>
                </a:lnTo>
                <a:lnTo>
                  <a:pt x="585653" y="334928"/>
                </a:lnTo>
                <a:lnTo>
                  <a:pt x="599775" y="332089"/>
                </a:lnTo>
                <a:lnTo>
                  <a:pt x="613745" y="334928"/>
                </a:lnTo>
                <a:lnTo>
                  <a:pt x="625185" y="342657"/>
                </a:lnTo>
                <a:lnTo>
                  <a:pt x="632915" y="354098"/>
                </a:lnTo>
                <a:lnTo>
                  <a:pt x="635754" y="368068"/>
                </a:lnTo>
                <a:lnTo>
                  <a:pt x="632915" y="382038"/>
                </a:lnTo>
                <a:lnTo>
                  <a:pt x="625185" y="393478"/>
                </a:lnTo>
                <a:lnTo>
                  <a:pt x="613745" y="401208"/>
                </a:lnTo>
                <a:lnTo>
                  <a:pt x="599775" y="404047"/>
                </a:lnTo>
                <a:close/>
              </a:path>
              <a:path w="914400" h="1066800">
                <a:moveTo>
                  <a:pt x="317697" y="404047"/>
                </a:moveTo>
                <a:lnTo>
                  <a:pt x="303727" y="401208"/>
                </a:lnTo>
                <a:lnTo>
                  <a:pt x="292287" y="393478"/>
                </a:lnTo>
                <a:lnTo>
                  <a:pt x="284557" y="382038"/>
                </a:lnTo>
                <a:lnTo>
                  <a:pt x="281718" y="368068"/>
                </a:lnTo>
                <a:lnTo>
                  <a:pt x="284557" y="354098"/>
                </a:lnTo>
                <a:lnTo>
                  <a:pt x="292287" y="342657"/>
                </a:lnTo>
                <a:lnTo>
                  <a:pt x="303727" y="334928"/>
                </a:lnTo>
                <a:lnTo>
                  <a:pt x="317697" y="332089"/>
                </a:lnTo>
                <a:lnTo>
                  <a:pt x="331667" y="334928"/>
                </a:lnTo>
                <a:lnTo>
                  <a:pt x="343107" y="342657"/>
                </a:lnTo>
                <a:lnTo>
                  <a:pt x="350837" y="354098"/>
                </a:lnTo>
                <a:lnTo>
                  <a:pt x="353676" y="368068"/>
                </a:lnTo>
                <a:lnTo>
                  <a:pt x="350837" y="382038"/>
                </a:lnTo>
                <a:lnTo>
                  <a:pt x="343107" y="393478"/>
                </a:lnTo>
                <a:lnTo>
                  <a:pt x="331667" y="401208"/>
                </a:lnTo>
                <a:lnTo>
                  <a:pt x="317697" y="404047"/>
                </a:lnTo>
                <a:close/>
              </a:path>
              <a:path w="914400" h="1066800">
                <a:moveTo>
                  <a:pt x="35979" y="404047"/>
                </a:moveTo>
                <a:lnTo>
                  <a:pt x="22009" y="401208"/>
                </a:lnTo>
                <a:lnTo>
                  <a:pt x="10568" y="393478"/>
                </a:lnTo>
                <a:lnTo>
                  <a:pt x="2838" y="382038"/>
                </a:lnTo>
                <a:lnTo>
                  <a:pt x="0" y="368068"/>
                </a:lnTo>
                <a:lnTo>
                  <a:pt x="2838" y="354098"/>
                </a:lnTo>
                <a:lnTo>
                  <a:pt x="10568" y="342657"/>
                </a:lnTo>
                <a:lnTo>
                  <a:pt x="22009" y="334928"/>
                </a:lnTo>
                <a:lnTo>
                  <a:pt x="35979" y="332089"/>
                </a:lnTo>
                <a:lnTo>
                  <a:pt x="49949" y="334928"/>
                </a:lnTo>
                <a:lnTo>
                  <a:pt x="61389" y="342657"/>
                </a:lnTo>
                <a:lnTo>
                  <a:pt x="69119" y="354098"/>
                </a:lnTo>
                <a:lnTo>
                  <a:pt x="71958" y="368068"/>
                </a:lnTo>
                <a:lnTo>
                  <a:pt x="69119" y="382038"/>
                </a:lnTo>
                <a:lnTo>
                  <a:pt x="61389" y="393478"/>
                </a:lnTo>
                <a:lnTo>
                  <a:pt x="49949" y="401208"/>
                </a:lnTo>
                <a:lnTo>
                  <a:pt x="35979" y="404047"/>
                </a:lnTo>
                <a:close/>
              </a:path>
              <a:path w="914400" h="1066800">
                <a:moveTo>
                  <a:pt x="881493" y="404047"/>
                </a:moveTo>
                <a:lnTo>
                  <a:pt x="867523" y="401208"/>
                </a:lnTo>
                <a:lnTo>
                  <a:pt x="856082" y="393478"/>
                </a:lnTo>
                <a:lnTo>
                  <a:pt x="848353" y="382038"/>
                </a:lnTo>
                <a:lnTo>
                  <a:pt x="845514" y="368068"/>
                </a:lnTo>
                <a:lnTo>
                  <a:pt x="848353" y="354098"/>
                </a:lnTo>
                <a:lnTo>
                  <a:pt x="856082" y="342657"/>
                </a:lnTo>
                <a:lnTo>
                  <a:pt x="867523" y="334928"/>
                </a:lnTo>
                <a:lnTo>
                  <a:pt x="881493" y="332089"/>
                </a:lnTo>
                <a:lnTo>
                  <a:pt x="895463" y="334928"/>
                </a:lnTo>
                <a:lnTo>
                  <a:pt x="906903" y="342657"/>
                </a:lnTo>
                <a:lnTo>
                  <a:pt x="914299" y="353602"/>
                </a:lnTo>
                <a:lnTo>
                  <a:pt x="914299" y="382533"/>
                </a:lnTo>
                <a:lnTo>
                  <a:pt x="906903" y="393478"/>
                </a:lnTo>
                <a:lnTo>
                  <a:pt x="895463" y="401208"/>
                </a:lnTo>
                <a:lnTo>
                  <a:pt x="881493" y="404047"/>
                </a:lnTo>
                <a:close/>
              </a:path>
              <a:path w="914400" h="1066800">
                <a:moveTo>
                  <a:pt x="599775" y="736496"/>
                </a:moveTo>
                <a:lnTo>
                  <a:pt x="585805" y="733657"/>
                </a:lnTo>
                <a:lnTo>
                  <a:pt x="574364" y="725927"/>
                </a:lnTo>
                <a:lnTo>
                  <a:pt x="566634" y="714487"/>
                </a:lnTo>
                <a:lnTo>
                  <a:pt x="563795" y="700517"/>
                </a:lnTo>
                <a:lnTo>
                  <a:pt x="566584" y="686547"/>
                </a:lnTo>
                <a:lnTo>
                  <a:pt x="574229" y="675106"/>
                </a:lnTo>
                <a:lnTo>
                  <a:pt x="585653" y="667376"/>
                </a:lnTo>
                <a:lnTo>
                  <a:pt x="599775" y="664537"/>
                </a:lnTo>
                <a:lnTo>
                  <a:pt x="613745" y="667376"/>
                </a:lnTo>
                <a:lnTo>
                  <a:pt x="625185" y="675106"/>
                </a:lnTo>
                <a:lnTo>
                  <a:pt x="632915" y="686547"/>
                </a:lnTo>
                <a:lnTo>
                  <a:pt x="635754" y="700517"/>
                </a:lnTo>
                <a:lnTo>
                  <a:pt x="632915" y="714487"/>
                </a:lnTo>
                <a:lnTo>
                  <a:pt x="625185" y="725927"/>
                </a:lnTo>
                <a:lnTo>
                  <a:pt x="613745" y="733657"/>
                </a:lnTo>
                <a:lnTo>
                  <a:pt x="599775" y="736496"/>
                </a:lnTo>
                <a:close/>
              </a:path>
              <a:path w="914400" h="1066800">
                <a:moveTo>
                  <a:pt x="317697" y="736496"/>
                </a:moveTo>
                <a:lnTo>
                  <a:pt x="303727" y="733657"/>
                </a:lnTo>
                <a:lnTo>
                  <a:pt x="292287" y="725927"/>
                </a:lnTo>
                <a:lnTo>
                  <a:pt x="284557" y="714487"/>
                </a:lnTo>
                <a:lnTo>
                  <a:pt x="281718" y="700517"/>
                </a:lnTo>
                <a:lnTo>
                  <a:pt x="284557" y="686547"/>
                </a:lnTo>
                <a:lnTo>
                  <a:pt x="292287" y="675106"/>
                </a:lnTo>
                <a:lnTo>
                  <a:pt x="303727" y="667376"/>
                </a:lnTo>
                <a:lnTo>
                  <a:pt x="317697" y="664537"/>
                </a:lnTo>
                <a:lnTo>
                  <a:pt x="331667" y="667376"/>
                </a:lnTo>
                <a:lnTo>
                  <a:pt x="343107" y="675106"/>
                </a:lnTo>
                <a:lnTo>
                  <a:pt x="350837" y="686547"/>
                </a:lnTo>
                <a:lnTo>
                  <a:pt x="353676" y="700517"/>
                </a:lnTo>
                <a:lnTo>
                  <a:pt x="350837" y="714487"/>
                </a:lnTo>
                <a:lnTo>
                  <a:pt x="343107" y="725927"/>
                </a:lnTo>
                <a:lnTo>
                  <a:pt x="331667" y="733657"/>
                </a:lnTo>
                <a:lnTo>
                  <a:pt x="317697" y="736496"/>
                </a:lnTo>
                <a:close/>
              </a:path>
              <a:path w="914400" h="1066800">
                <a:moveTo>
                  <a:pt x="35979" y="736496"/>
                </a:moveTo>
                <a:lnTo>
                  <a:pt x="22009" y="733657"/>
                </a:lnTo>
                <a:lnTo>
                  <a:pt x="10568" y="725927"/>
                </a:lnTo>
                <a:lnTo>
                  <a:pt x="2838" y="714487"/>
                </a:lnTo>
                <a:lnTo>
                  <a:pt x="0" y="700517"/>
                </a:lnTo>
                <a:lnTo>
                  <a:pt x="2838" y="686547"/>
                </a:lnTo>
                <a:lnTo>
                  <a:pt x="10568" y="675106"/>
                </a:lnTo>
                <a:lnTo>
                  <a:pt x="22009" y="667376"/>
                </a:lnTo>
                <a:lnTo>
                  <a:pt x="35979" y="664537"/>
                </a:lnTo>
                <a:lnTo>
                  <a:pt x="49949" y="667376"/>
                </a:lnTo>
                <a:lnTo>
                  <a:pt x="61389" y="675106"/>
                </a:lnTo>
                <a:lnTo>
                  <a:pt x="69119" y="686547"/>
                </a:lnTo>
                <a:lnTo>
                  <a:pt x="71958" y="700517"/>
                </a:lnTo>
                <a:lnTo>
                  <a:pt x="69119" y="714487"/>
                </a:lnTo>
                <a:lnTo>
                  <a:pt x="61389" y="725927"/>
                </a:lnTo>
                <a:lnTo>
                  <a:pt x="49949" y="733657"/>
                </a:lnTo>
                <a:lnTo>
                  <a:pt x="35979" y="736496"/>
                </a:lnTo>
                <a:close/>
              </a:path>
              <a:path w="914400" h="1066800">
                <a:moveTo>
                  <a:pt x="881493" y="736496"/>
                </a:moveTo>
                <a:lnTo>
                  <a:pt x="867523" y="733657"/>
                </a:lnTo>
                <a:lnTo>
                  <a:pt x="856082" y="725927"/>
                </a:lnTo>
                <a:lnTo>
                  <a:pt x="848353" y="714487"/>
                </a:lnTo>
                <a:lnTo>
                  <a:pt x="845514" y="700517"/>
                </a:lnTo>
                <a:lnTo>
                  <a:pt x="848353" y="686547"/>
                </a:lnTo>
                <a:lnTo>
                  <a:pt x="856082" y="675106"/>
                </a:lnTo>
                <a:lnTo>
                  <a:pt x="867523" y="667376"/>
                </a:lnTo>
                <a:lnTo>
                  <a:pt x="881493" y="664537"/>
                </a:lnTo>
                <a:lnTo>
                  <a:pt x="895463" y="667376"/>
                </a:lnTo>
                <a:lnTo>
                  <a:pt x="906903" y="675106"/>
                </a:lnTo>
                <a:lnTo>
                  <a:pt x="914299" y="686051"/>
                </a:lnTo>
                <a:lnTo>
                  <a:pt x="914299" y="714982"/>
                </a:lnTo>
                <a:lnTo>
                  <a:pt x="906903" y="725927"/>
                </a:lnTo>
                <a:lnTo>
                  <a:pt x="895463" y="733657"/>
                </a:lnTo>
                <a:lnTo>
                  <a:pt x="881493" y="736496"/>
                </a:lnTo>
                <a:close/>
              </a:path>
              <a:path w="914400" h="1066800">
                <a:moveTo>
                  <a:pt x="599775" y="71958"/>
                </a:moveTo>
                <a:lnTo>
                  <a:pt x="585805" y="69119"/>
                </a:lnTo>
                <a:lnTo>
                  <a:pt x="574364" y="61389"/>
                </a:lnTo>
                <a:lnTo>
                  <a:pt x="566634" y="49949"/>
                </a:lnTo>
                <a:lnTo>
                  <a:pt x="563795" y="35979"/>
                </a:lnTo>
                <a:lnTo>
                  <a:pt x="566584" y="22009"/>
                </a:lnTo>
                <a:lnTo>
                  <a:pt x="574229" y="10568"/>
                </a:lnTo>
                <a:lnTo>
                  <a:pt x="585653" y="2838"/>
                </a:lnTo>
                <a:lnTo>
                  <a:pt x="599774" y="0"/>
                </a:lnTo>
                <a:lnTo>
                  <a:pt x="613745" y="2838"/>
                </a:lnTo>
                <a:lnTo>
                  <a:pt x="625185" y="10568"/>
                </a:lnTo>
                <a:lnTo>
                  <a:pt x="632915" y="22009"/>
                </a:lnTo>
                <a:lnTo>
                  <a:pt x="635754" y="35979"/>
                </a:lnTo>
                <a:lnTo>
                  <a:pt x="632915" y="49949"/>
                </a:lnTo>
                <a:lnTo>
                  <a:pt x="625185" y="61389"/>
                </a:lnTo>
                <a:lnTo>
                  <a:pt x="613745" y="69119"/>
                </a:lnTo>
                <a:lnTo>
                  <a:pt x="599775" y="71958"/>
                </a:lnTo>
                <a:close/>
              </a:path>
              <a:path w="914400" h="1066800">
                <a:moveTo>
                  <a:pt x="317697" y="71958"/>
                </a:moveTo>
                <a:lnTo>
                  <a:pt x="303727" y="69119"/>
                </a:lnTo>
                <a:lnTo>
                  <a:pt x="292287" y="61389"/>
                </a:lnTo>
                <a:lnTo>
                  <a:pt x="284557" y="49949"/>
                </a:lnTo>
                <a:lnTo>
                  <a:pt x="281718" y="35979"/>
                </a:lnTo>
                <a:lnTo>
                  <a:pt x="284557" y="22009"/>
                </a:lnTo>
                <a:lnTo>
                  <a:pt x="292287" y="10568"/>
                </a:lnTo>
                <a:lnTo>
                  <a:pt x="303727" y="2838"/>
                </a:lnTo>
                <a:lnTo>
                  <a:pt x="317696" y="0"/>
                </a:lnTo>
                <a:lnTo>
                  <a:pt x="331667" y="2838"/>
                </a:lnTo>
                <a:lnTo>
                  <a:pt x="343107" y="10568"/>
                </a:lnTo>
                <a:lnTo>
                  <a:pt x="350837" y="22009"/>
                </a:lnTo>
                <a:lnTo>
                  <a:pt x="353676" y="35979"/>
                </a:lnTo>
                <a:lnTo>
                  <a:pt x="350837" y="49949"/>
                </a:lnTo>
                <a:lnTo>
                  <a:pt x="343107" y="61389"/>
                </a:lnTo>
                <a:lnTo>
                  <a:pt x="331667" y="69119"/>
                </a:lnTo>
                <a:lnTo>
                  <a:pt x="317697" y="71958"/>
                </a:lnTo>
                <a:close/>
              </a:path>
              <a:path w="914400" h="1066800">
                <a:moveTo>
                  <a:pt x="35979" y="71958"/>
                </a:moveTo>
                <a:lnTo>
                  <a:pt x="22009" y="69119"/>
                </a:lnTo>
                <a:lnTo>
                  <a:pt x="10568" y="61389"/>
                </a:lnTo>
                <a:lnTo>
                  <a:pt x="2838" y="49949"/>
                </a:lnTo>
                <a:lnTo>
                  <a:pt x="0" y="35979"/>
                </a:lnTo>
                <a:lnTo>
                  <a:pt x="2838" y="22009"/>
                </a:lnTo>
                <a:lnTo>
                  <a:pt x="10568" y="10568"/>
                </a:lnTo>
                <a:lnTo>
                  <a:pt x="22009" y="2838"/>
                </a:lnTo>
                <a:lnTo>
                  <a:pt x="35978" y="0"/>
                </a:lnTo>
                <a:lnTo>
                  <a:pt x="49949" y="2838"/>
                </a:lnTo>
                <a:lnTo>
                  <a:pt x="61389" y="10568"/>
                </a:lnTo>
                <a:lnTo>
                  <a:pt x="69119" y="22009"/>
                </a:lnTo>
                <a:lnTo>
                  <a:pt x="71958" y="35979"/>
                </a:lnTo>
                <a:lnTo>
                  <a:pt x="69119" y="49949"/>
                </a:lnTo>
                <a:lnTo>
                  <a:pt x="61389" y="61389"/>
                </a:lnTo>
                <a:lnTo>
                  <a:pt x="49949" y="69119"/>
                </a:lnTo>
                <a:lnTo>
                  <a:pt x="35979" y="71958"/>
                </a:lnTo>
                <a:close/>
              </a:path>
              <a:path w="914400" h="1066800">
                <a:moveTo>
                  <a:pt x="881493" y="71958"/>
                </a:moveTo>
                <a:lnTo>
                  <a:pt x="867523" y="69119"/>
                </a:lnTo>
                <a:lnTo>
                  <a:pt x="856082" y="61389"/>
                </a:lnTo>
                <a:lnTo>
                  <a:pt x="848353" y="49949"/>
                </a:lnTo>
                <a:lnTo>
                  <a:pt x="845514" y="35979"/>
                </a:lnTo>
                <a:lnTo>
                  <a:pt x="848353" y="22009"/>
                </a:lnTo>
                <a:lnTo>
                  <a:pt x="856082" y="10568"/>
                </a:lnTo>
                <a:lnTo>
                  <a:pt x="867523" y="2838"/>
                </a:lnTo>
                <a:lnTo>
                  <a:pt x="881492" y="0"/>
                </a:lnTo>
                <a:lnTo>
                  <a:pt x="895463" y="2838"/>
                </a:lnTo>
                <a:lnTo>
                  <a:pt x="906903" y="10568"/>
                </a:lnTo>
                <a:lnTo>
                  <a:pt x="914299" y="21513"/>
                </a:lnTo>
                <a:lnTo>
                  <a:pt x="914299" y="50444"/>
                </a:lnTo>
                <a:lnTo>
                  <a:pt x="906903" y="61389"/>
                </a:lnTo>
                <a:lnTo>
                  <a:pt x="895463" y="69119"/>
                </a:lnTo>
                <a:lnTo>
                  <a:pt x="881493" y="71958"/>
                </a:lnTo>
                <a:close/>
              </a:path>
              <a:path w="914400" h="1066800">
                <a:moveTo>
                  <a:pt x="608563" y="1066799"/>
                </a:moveTo>
                <a:lnTo>
                  <a:pt x="590987" y="1066799"/>
                </a:lnTo>
                <a:lnTo>
                  <a:pt x="585805" y="1065746"/>
                </a:lnTo>
                <a:lnTo>
                  <a:pt x="574364" y="1058016"/>
                </a:lnTo>
                <a:lnTo>
                  <a:pt x="566634" y="1046576"/>
                </a:lnTo>
                <a:lnTo>
                  <a:pt x="563795" y="1032606"/>
                </a:lnTo>
                <a:lnTo>
                  <a:pt x="566584" y="1018636"/>
                </a:lnTo>
                <a:lnTo>
                  <a:pt x="574229" y="1007196"/>
                </a:lnTo>
                <a:lnTo>
                  <a:pt x="585653" y="999466"/>
                </a:lnTo>
                <a:lnTo>
                  <a:pt x="599775" y="996627"/>
                </a:lnTo>
                <a:lnTo>
                  <a:pt x="613745" y="999466"/>
                </a:lnTo>
                <a:lnTo>
                  <a:pt x="625185" y="1007196"/>
                </a:lnTo>
                <a:lnTo>
                  <a:pt x="632915" y="1018636"/>
                </a:lnTo>
                <a:lnTo>
                  <a:pt x="635754" y="1032606"/>
                </a:lnTo>
                <a:lnTo>
                  <a:pt x="632915" y="1046576"/>
                </a:lnTo>
                <a:lnTo>
                  <a:pt x="625185" y="1058016"/>
                </a:lnTo>
                <a:lnTo>
                  <a:pt x="613745" y="1065746"/>
                </a:lnTo>
                <a:lnTo>
                  <a:pt x="608563" y="1066799"/>
                </a:lnTo>
                <a:close/>
              </a:path>
              <a:path w="914400" h="1066800">
                <a:moveTo>
                  <a:pt x="326485" y="1066799"/>
                </a:moveTo>
                <a:lnTo>
                  <a:pt x="308909" y="1066799"/>
                </a:lnTo>
                <a:lnTo>
                  <a:pt x="303727" y="1065746"/>
                </a:lnTo>
                <a:lnTo>
                  <a:pt x="292287" y="1058016"/>
                </a:lnTo>
                <a:lnTo>
                  <a:pt x="284557" y="1046576"/>
                </a:lnTo>
                <a:lnTo>
                  <a:pt x="281718" y="1032606"/>
                </a:lnTo>
                <a:lnTo>
                  <a:pt x="284557" y="1018636"/>
                </a:lnTo>
                <a:lnTo>
                  <a:pt x="292287" y="1007196"/>
                </a:lnTo>
                <a:lnTo>
                  <a:pt x="303727" y="999466"/>
                </a:lnTo>
                <a:lnTo>
                  <a:pt x="317697" y="996627"/>
                </a:lnTo>
                <a:lnTo>
                  <a:pt x="331667" y="999466"/>
                </a:lnTo>
                <a:lnTo>
                  <a:pt x="343107" y="1007196"/>
                </a:lnTo>
                <a:lnTo>
                  <a:pt x="350837" y="1018636"/>
                </a:lnTo>
                <a:lnTo>
                  <a:pt x="353676" y="1032606"/>
                </a:lnTo>
                <a:lnTo>
                  <a:pt x="350837" y="1046576"/>
                </a:lnTo>
                <a:lnTo>
                  <a:pt x="343107" y="1058016"/>
                </a:lnTo>
                <a:lnTo>
                  <a:pt x="331667" y="1065746"/>
                </a:lnTo>
                <a:lnTo>
                  <a:pt x="326485" y="1066799"/>
                </a:lnTo>
                <a:close/>
              </a:path>
              <a:path w="914400" h="1066800">
                <a:moveTo>
                  <a:pt x="44767" y="1066799"/>
                </a:moveTo>
                <a:lnTo>
                  <a:pt x="27191" y="1066799"/>
                </a:lnTo>
                <a:lnTo>
                  <a:pt x="22009" y="1065746"/>
                </a:lnTo>
                <a:lnTo>
                  <a:pt x="10568" y="1058016"/>
                </a:lnTo>
                <a:lnTo>
                  <a:pt x="2838" y="1046576"/>
                </a:lnTo>
                <a:lnTo>
                  <a:pt x="0" y="1032606"/>
                </a:lnTo>
                <a:lnTo>
                  <a:pt x="2838" y="1018636"/>
                </a:lnTo>
                <a:lnTo>
                  <a:pt x="10568" y="1007196"/>
                </a:lnTo>
                <a:lnTo>
                  <a:pt x="22009" y="999466"/>
                </a:lnTo>
                <a:lnTo>
                  <a:pt x="35979" y="996627"/>
                </a:lnTo>
                <a:lnTo>
                  <a:pt x="49949" y="999466"/>
                </a:lnTo>
                <a:lnTo>
                  <a:pt x="61389" y="1007196"/>
                </a:lnTo>
                <a:lnTo>
                  <a:pt x="69119" y="1018636"/>
                </a:lnTo>
                <a:lnTo>
                  <a:pt x="71958" y="1032606"/>
                </a:lnTo>
                <a:lnTo>
                  <a:pt x="69119" y="1046576"/>
                </a:lnTo>
                <a:lnTo>
                  <a:pt x="61389" y="1058016"/>
                </a:lnTo>
                <a:lnTo>
                  <a:pt x="49949" y="1065746"/>
                </a:lnTo>
                <a:lnTo>
                  <a:pt x="44767" y="1066799"/>
                </a:lnTo>
                <a:close/>
              </a:path>
              <a:path w="914400" h="1066800">
                <a:moveTo>
                  <a:pt x="890281" y="1066799"/>
                </a:moveTo>
                <a:lnTo>
                  <a:pt x="872705" y="1066799"/>
                </a:lnTo>
                <a:lnTo>
                  <a:pt x="867523" y="1065746"/>
                </a:lnTo>
                <a:lnTo>
                  <a:pt x="856082" y="1058016"/>
                </a:lnTo>
                <a:lnTo>
                  <a:pt x="848353" y="1046576"/>
                </a:lnTo>
                <a:lnTo>
                  <a:pt x="845514" y="1032606"/>
                </a:lnTo>
                <a:lnTo>
                  <a:pt x="848353" y="1018636"/>
                </a:lnTo>
                <a:lnTo>
                  <a:pt x="856082" y="1007196"/>
                </a:lnTo>
                <a:lnTo>
                  <a:pt x="867523" y="999466"/>
                </a:lnTo>
                <a:lnTo>
                  <a:pt x="881493" y="996627"/>
                </a:lnTo>
                <a:lnTo>
                  <a:pt x="895463" y="999466"/>
                </a:lnTo>
                <a:lnTo>
                  <a:pt x="906903" y="1007196"/>
                </a:lnTo>
                <a:lnTo>
                  <a:pt x="914299" y="1018140"/>
                </a:lnTo>
                <a:lnTo>
                  <a:pt x="914299" y="1047071"/>
                </a:lnTo>
                <a:lnTo>
                  <a:pt x="906903" y="1058016"/>
                </a:lnTo>
                <a:lnTo>
                  <a:pt x="895463" y="1065746"/>
                </a:lnTo>
                <a:lnTo>
                  <a:pt x="890281" y="1066799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560455" y="1673064"/>
            <a:ext cx="1562100" cy="1562100"/>
            <a:chOff x="9560455" y="1673064"/>
            <a:chExt cx="1562100" cy="15621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0455" y="1673064"/>
              <a:ext cx="1562099" cy="15620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591075" y="1673064"/>
              <a:ext cx="1368425" cy="1368425"/>
            </a:xfrm>
            <a:custGeom>
              <a:avLst/>
              <a:gdLst/>
              <a:ahLst/>
              <a:cxnLst/>
              <a:rect l="l" t="t" r="r" b="b"/>
              <a:pathLst>
                <a:path w="1368425" h="1368425">
                  <a:moveTo>
                    <a:pt x="683939" y="1367879"/>
                  </a:moveTo>
                  <a:lnTo>
                    <a:pt x="633630" y="1366026"/>
                  </a:lnTo>
                  <a:lnTo>
                    <a:pt x="583584" y="1360476"/>
                  </a:lnTo>
                  <a:lnTo>
                    <a:pt x="534082" y="1351259"/>
                  </a:lnTo>
                  <a:lnTo>
                    <a:pt x="485402" y="1338428"/>
                  </a:lnTo>
                  <a:lnTo>
                    <a:pt x="437797" y="1322052"/>
                  </a:lnTo>
                  <a:lnTo>
                    <a:pt x="391517" y="1302213"/>
                  </a:lnTo>
                  <a:lnTo>
                    <a:pt x="346822" y="1279024"/>
                  </a:lnTo>
                  <a:lnTo>
                    <a:pt x="303962" y="1252614"/>
                  </a:lnTo>
                  <a:lnTo>
                    <a:pt x="263162" y="1223124"/>
                  </a:lnTo>
                  <a:lnTo>
                    <a:pt x="224633" y="1190705"/>
                  </a:lnTo>
                  <a:lnTo>
                    <a:pt x="188594" y="1155540"/>
                  </a:lnTo>
                  <a:lnTo>
                    <a:pt x="155247" y="1117826"/>
                  </a:lnTo>
                  <a:lnTo>
                    <a:pt x="124763" y="1077761"/>
                  </a:lnTo>
                  <a:lnTo>
                    <a:pt x="97304" y="1035554"/>
                  </a:lnTo>
                  <a:lnTo>
                    <a:pt x="73025" y="991442"/>
                  </a:lnTo>
                  <a:lnTo>
                    <a:pt x="52061" y="945671"/>
                  </a:lnTo>
                  <a:lnTo>
                    <a:pt x="34520" y="898483"/>
                  </a:lnTo>
                  <a:lnTo>
                    <a:pt x="20496" y="850123"/>
                  </a:lnTo>
                  <a:lnTo>
                    <a:pt x="10068" y="800862"/>
                  </a:lnTo>
                  <a:lnTo>
                    <a:pt x="3293" y="750977"/>
                  </a:lnTo>
                  <a:lnTo>
                    <a:pt x="205" y="700729"/>
                  </a:lnTo>
                  <a:lnTo>
                    <a:pt x="0" y="683939"/>
                  </a:lnTo>
                  <a:lnTo>
                    <a:pt x="205" y="667149"/>
                  </a:lnTo>
                  <a:lnTo>
                    <a:pt x="3293" y="616901"/>
                  </a:lnTo>
                  <a:lnTo>
                    <a:pt x="10068" y="567016"/>
                  </a:lnTo>
                  <a:lnTo>
                    <a:pt x="20496" y="517755"/>
                  </a:lnTo>
                  <a:lnTo>
                    <a:pt x="34520" y="469395"/>
                  </a:lnTo>
                  <a:lnTo>
                    <a:pt x="52061" y="422207"/>
                  </a:lnTo>
                  <a:lnTo>
                    <a:pt x="73025" y="376436"/>
                  </a:lnTo>
                  <a:lnTo>
                    <a:pt x="97304" y="332324"/>
                  </a:lnTo>
                  <a:lnTo>
                    <a:pt x="124763" y="290117"/>
                  </a:lnTo>
                  <a:lnTo>
                    <a:pt x="155247" y="250052"/>
                  </a:lnTo>
                  <a:lnTo>
                    <a:pt x="188594" y="212338"/>
                  </a:lnTo>
                  <a:lnTo>
                    <a:pt x="224633" y="177173"/>
                  </a:lnTo>
                  <a:lnTo>
                    <a:pt x="263162" y="144754"/>
                  </a:lnTo>
                  <a:lnTo>
                    <a:pt x="303963" y="115264"/>
                  </a:lnTo>
                  <a:lnTo>
                    <a:pt x="346822" y="88854"/>
                  </a:lnTo>
                  <a:lnTo>
                    <a:pt x="391517" y="65665"/>
                  </a:lnTo>
                  <a:lnTo>
                    <a:pt x="437797" y="45826"/>
                  </a:lnTo>
                  <a:lnTo>
                    <a:pt x="485402" y="29450"/>
                  </a:lnTo>
                  <a:lnTo>
                    <a:pt x="534082" y="16619"/>
                  </a:lnTo>
                  <a:lnTo>
                    <a:pt x="583584" y="7402"/>
                  </a:lnTo>
                  <a:lnTo>
                    <a:pt x="633630" y="1852"/>
                  </a:lnTo>
                  <a:lnTo>
                    <a:pt x="683939" y="0"/>
                  </a:lnTo>
                  <a:lnTo>
                    <a:pt x="700729" y="205"/>
                  </a:lnTo>
                  <a:lnTo>
                    <a:pt x="750977" y="3293"/>
                  </a:lnTo>
                  <a:lnTo>
                    <a:pt x="800862" y="10068"/>
                  </a:lnTo>
                  <a:lnTo>
                    <a:pt x="850123" y="20496"/>
                  </a:lnTo>
                  <a:lnTo>
                    <a:pt x="898483" y="34520"/>
                  </a:lnTo>
                  <a:lnTo>
                    <a:pt x="945671" y="52061"/>
                  </a:lnTo>
                  <a:lnTo>
                    <a:pt x="991442" y="73025"/>
                  </a:lnTo>
                  <a:lnTo>
                    <a:pt x="1035555" y="97304"/>
                  </a:lnTo>
                  <a:lnTo>
                    <a:pt x="1077761" y="124763"/>
                  </a:lnTo>
                  <a:lnTo>
                    <a:pt x="1117826" y="155247"/>
                  </a:lnTo>
                  <a:lnTo>
                    <a:pt x="1155540" y="188594"/>
                  </a:lnTo>
                  <a:lnTo>
                    <a:pt x="1190705" y="224633"/>
                  </a:lnTo>
                  <a:lnTo>
                    <a:pt x="1223124" y="263162"/>
                  </a:lnTo>
                  <a:lnTo>
                    <a:pt x="1252614" y="303963"/>
                  </a:lnTo>
                  <a:lnTo>
                    <a:pt x="1279024" y="346822"/>
                  </a:lnTo>
                  <a:lnTo>
                    <a:pt x="1302213" y="391517"/>
                  </a:lnTo>
                  <a:lnTo>
                    <a:pt x="1322052" y="437797"/>
                  </a:lnTo>
                  <a:lnTo>
                    <a:pt x="1338428" y="485402"/>
                  </a:lnTo>
                  <a:lnTo>
                    <a:pt x="1351259" y="534082"/>
                  </a:lnTo>
                  <a:lnTo>
                    <a:pt x="1360477" y="583584"/>
                  </a:lnTo>
                  <a:lnTo>
                    <a:pt x="1366026" y="633630"/>
                  </a:lnTo>
                  <a:lnTo>
                    <a:pt x="1367879" y="683939"/>
                  </a:lnTo>
                  <a:lnTo>
                    <a:pt x="1367673" y="700729"/>
                  </a:lnTo>
                  <a:lnTo>
                    <a:pt x="1364585" y="750977"/>
                  </a:lnTo>
                  <a:lnTo>
                    <a:pt x="1357810" y="800862"/>
                  </a:lnTo>
                  <a:lnTo>
                    <a:pt x="1347382" y="850123"/>
                  </a:lnTo>
                  <a:lnTo>
                    <a:pt x="1333357" y="898483"/>
                  </a:lnTo>
                  <a:lnTo>
                    <a:pt x="1315817" y="945671"/>
                  </a:lnTo>
                  <a:lnTo>
                    <a:pt x="1294853" y="991442"/>
                  </a:lnTo>
                  <a:lnTo>
                    <a:pt x="1270574" y="1035555"/>
                  </a:lnTo>
                  <a:lnTo>
                    <a:pt x="1243115" y="1077761"/>
                  </a:lnTo>
                  <a:lnTo>
                    <a:pt x="1212631" y="1117826"/>
                  </a:lnTo>
                  <a:lnTo>
                    <a:pt x="1179284" y="1155540"/>
                  </a:lnTo>
                  <a:lnTo>
                    <a:pt x="1143245" y="1190705"/>
                  </a:lnTo>
                  <a:lnTo>
                    <a:pt x="1104716" y="1223124"/>
                  </a:lnTo>
                  <a:lnTo>
                    <a:pt x="1063915" y="1252614"/>
                  </a:lnTo>
                  <a:lnTo>
                    <a:pt x="1021056" y="1279024"/>
                  </a:lnTo>
                  <a:lnTo>
                    <a:pt x="976361" y="1302213"/>
                  </a:lnTo>
                  <a:lnTo>
                    <a:pt x="930081" y="1322052"/>
                  </a:lnTo>
                  <a:lnTo>
                    <a:pt x="882476" y="1338428"/>
                  </a:lnTo>
                  <a:lnTo>
                    <a:pt x="833796" y="1351259"/>
                  </a:lnTo>
                  <a:lnTo>
                    <a:pt x="784294" y="1360476"/>
                  </a:lnTo>
                  <a:lnTo>
                    <a:pt x="734248" y="1366026"/>
                  </a:lnTo>
                  <a:lnTo>
                    <a:pt x="683939" y="1367879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07678" y="1891142"/>
              <a:ext cx="933450" cy="938530"/>
            </a:xfrm>
            <a:custGeom>
              <a:avLst/>
              <a:gdLst/>
              <a:ahLst/>
              <a:cxnLst/>
              <a:rect l="l" t="t" r="r" b="b"/>
              <a:pathLst>
                <a:path w="933450" h="938530">
                  <a:moveTo>
                    <a:pt x="454333" y="359409"/>
                  </a:moveTo>
                  <a:lnTo>
                    <a:pt x="415342" y="341629"/>
                  </a:lnTo>
                  <a:lnTo>
                    <a:pt x="394196" y="321309"/>
                  </a:lnTo>
                  <a:lnTo>
                    <a:pt x="326797" y="253999"/>
                  </a:lnTo>
                  <a:lnTo>
                    <a:pt x="315686" y="242569"/>
                  </a:lnTo>
                  <a:lnTo>
                    <a:pt x="304740" y="231139"/>
                  </a:lnTo>
                  <a:lnTo>
                    <a:pt x="293943" y="220979"/>
                  </a:lnTo>
                  <a:lnTo>
                    <a:pt x="268055" y="190499"/>
                  </a:lnTo>
                  <a:lnTo>
                    <a:pt x="256364" y="166369"/>
                  </a:lnTo>
                  <a:lnTo>
                    <a:pt x="254061" y="160019"/>
                  </a:lnTo>
                  <a:lnTo>
                    <a:pt x="252179" y="152399"/>
                  </a:lnTo>
                  <a:lnTo>
                    <a:pt x="250718" y="146049"/>
                  </a:lnTo>
                  <a:lnTo>
                    <a:pt x="248861" y="133349"/>
                  </a:lnTo>
                  <a:lnTo>
                    <a:pt x="248994" y="113029"/>
                  </a:lnTo>
                  <a:lnTo>
                    <a:pt x="250317" y="105409"/>
                  </a:lnTo>
                  <a:lnTo>
                    <a:pt x="251611" y="97789"/>
                  </a:lnTo>
                  <a:lnTo>
                    <a:pt x="253330" y="90169"/>
                  </a:lnTo>
                  <a:lnTo>
                    <a:pt x="255474" y="83819"/>
                  </a:lnTo>
                  <a:lnTo>
                    <a:pt x="258044" y="77469"/>
                  </a:lnTo>
                  <a:lnTo>
                    <a:pt x="261019" y="69849"/>
                  </a:lnTo>
                  <a:lnTo>
                    <a:pt x="264379" y="63499"/>
                  </a:lnTo>
                  <a:lnTo>
                    <a:pt x="268125" y="57149"/>
                  </a:lnTo>
                  <a:lnTo>
                    <a:pt x="272257" y="50799"/>
                  </a:lnTo>
                  <a:lnTo>
                    <a:pt x="276744" y="45719"/>
                  </a:lnTo>
                  <a:lnTo>
                    <a:pt x="281554" y="39369"/>
                  </a:lnTo>
                  <a:lnTo>
                    <a:pt x="286688" y="34289"/>
                  </a:lnTo>
                  <a:lnTo>
                    <a:pt x="292146" y="29209"/>
                  </a:lnTo>
                  <a:lnTo>
                    <a:pt x="297887" y="25399"/>
                  </a:lnTo>
                  <a:lnTo>
                    <a:pt x="303872" y="20319"/>
                  </a:lnTo>
                  <a:lnTo>
                    <a:pt x="310101" y="16509"/>
                  </a:lnTo>
                  <a:lnTo>
                    <a:pt x="316574" y="13969"/>
                  </a:lnTo>
                  <a:lnTo>
                    <a:pt x="316217" y="13969"/>
                  </a:lnTo>
                  <a:lnTo>
                    <a:pt x="317124" y="12699"/>
                  </a:lnTo>
                  <a:lnTo>
                    <a:pt x="318060" y="12699"/>
                  </a:lnTo>
                  <a:lnTo>
                    <a:pt x="325863" y="8889"/>
                  </a:lnTo>
                  <a:lnTo>
                    <a:pt x="333861" y="6349"/>
                  </a:lnTo>
                  <a:lnTo>
                    <a:pt x="350441" y="1269"/>
                  </a:lnTo>
                  <a:lnTo>
                    <a:pt x="358942" y="0"/>
                  </a:lnTo>
                  <a:lnTo>
                    <a:pt x="384630" y="0"/>
                  </a:lnTo>
                  <a:lnTo>
                    <a:pt x="401577" y="2539"/>
                  </a:lnTo>
                  <a:lnTo>
                    <a:pt x="440879" y="19049"/>
                  </a:lnTo>
                  <a:lnTo>
                    <a:pt x="448627" y="24129"/>
                  </a:lnTo>
                  <a:lnTo>
                    <a:pt x="597944" y="24129"/>
                  </a:lnTo>
                  <a:lnTo>
                    <a:pt x="599436" y="25399"/>
                  </a:lnTo>
                  <a:lnTo>
                    <a:pt x="605161" y="29209"/>
                  </a:lnTo>
                  <a:lnTo>
                    <a:pt x="610602" y="34289"/>
                  </a:lnTo>
                  <a:lnTo>
                    <a:pt x="613160" y="36829"/>
                  </a:lnTo>
                  <a:lnTo>
                    <a:pt x="365218" y="36829"/>
                  </a:lnTo>
                  <a:lnTo>
                    <a:pt x="361191" y="38099"/>
                  </a:lnTo>
                  <a:lnTo>
                    <a:pt x="357199" y="38099"/>
                  </a:lnTo>
                  <a:lnTo>
                    <a:pt x="342577" y="41909"/>
                  </a:lnTo>
                  <a:lnTo>
                    <a:pt x="340575" y="43179"/>
                  </a:lnTo>
                  <a:lnTo>
                    <a:pt x="338623" y="43179"/>
                  </a:lnTo>
                  <a:lnTo>
                    <a:pt x="334865" y="45719"/>
                  </a:lnTo>
                  <a:lnTo>
                    <a:pt x="333788" y="45719"/>
                  </a:lnTo>
                  <a:lnTo>
                    <a:pt x="332669" y="46989"/>
                  </a:lnTo>
                  <a:lnTo>
                    <a:pt x="331507" y="46989"/>
                  </a:lnTo>
                  <a:lnTo>
                    <a:pt x="320809" y="53339"/>
                  </a:lnTo>
                  <a:lnTo>
                    <a:pt x="311497" y="60959"/>
                  </a:lnTo>
                  <a:lnTo>
                    <a:pt x="303572" y="71119"/>
                  </a:lnTo>
                  <a:lnTo>
                    <a:pt x="297034" y="81279"/>
                  </a:lnTo>
                  <a:lnTo>
                    <a:pt x="295548" y="85089"/>
                  </a:lnTo>
                  <a:lnTo>
                    <a:pt x="295191" y="85089"/>
                  </a:lnTo>
                  <a:lnTo>
                    <a:pt x="292190" y="92709"/>
                  </a:lnTo>
                  <a:lnTo>
                    <a:pt x="291031" y="95249"/>
                  </a:lnTo>
                  <a:lnTo>
                    <a:pt x="290080" y="97789"/>
                  </a:lnTo>
                  <a:lnTo>
                    <a:pt x="289970" y="99059"/>
                  </a:lnTo>
                  <a:lnTo>
                    <a:pt x="289827" y="99059"/>
                  </a:lnTo>
                  <a:lnTo>
                    <a:pt x="289649" y="100329"/>
                  </a:lnTo>
                  <a:lnTo>
                    <a:pt x="289649" y="102869"/>
                  </a:lnTo>
                  <a:lnTo>
                    <a:pt x="288534" y="104139"/>
                  </a:lnTo>
                  <a:lnTo>
                    <a:pt x="286641" y="110489"/>
                  </a:lnTo>
                  <a:lnTo>
                    <a:pt x="285704" y="118109"/>
                  </a:lnTo>
                  <a:lnTo>
                    <a:pt x="285740" y="133349"/>
                  </a:lnTo>
                  <a:lnTo>
                    <a:pt x="286714" y="139699"/>
                  </a:lnTo>
                  <a:lnTo>
                    <a:pt x="305268" y="179069"/>
                  </a:lnTo>
                  <a:lnTo>
                    <a:pt x="310496" y="184149"/>
                  </a:lnTo>
                  <a:lnTo>
                    <a:pt x="382133" y="256539"/>
                  </a:lnTo>
                  <a:lnTo>
                    <a:pt x="446249" y="320039"/>
                  </a:lnTo>
                  <a:lnTo>
                    <a:pt x="448850" y="322579"/>
                  </a:lnTo>
                  <a:lnTo>
                    <a:pt x="501170" y="322579"/>
                  </a:lnTo>
                  <a:lnTo>
                    <a:pt x="481956" y="341629"/>
                  </a:lnTo>
                  <a:lnTo>
                    <a:pt x="476281" y="347979"/>
                  </a:lnTo>
                  <a:lnTo>
                    <a:pt x="469983" y="353059"/>
                  </a:lnTo>
                  <a:lnTo>
                    <a:pt x="463064" y="355599"/>
                  </a:lnTo>
                  <a:lnTo>
                    <a:pt x="455522" y="358139"/>
                  </a:lnTo>
                  <a:lnTo>
                    <a:pt x="454333" y="359409"/>
                  </a:lnTo>
                  <a:close/>
                </a:path>
                <a:path w="933450" h="938530">
                  <a:moveTo>
                    <a:pt x="597944" y="24129"/>
                  </a:moveTo>
                  <a:lnTo>
                    <a:pt x="450410" y="24129"/>
                  </a:lnTo>
                  <a:lnTo>
                    <a:pt x="463013" y="15239"/>
                  </a:lnTo>
                  <a:lnTo>
                    <a:pt x="476328" y="8889"/>
                  </a:lnTo>
                  <a:lnTo>
                    <a:pt x="490354" y="3809"/>
                  </a:lnTo>
                  <a:lnTo>
                    <a:pt x="505092" y="1269"/>
                  </a:lnTo>
                  <a:lnTo>
                    <a:pt x="511104" y="0"/>
                  </a:lnTo>
                  <a:lnTo>
                    <a:pt x="551795" y="2539"/>
                  </a:lnTo>
                  <a:lnTo>
                    <a:pt x="580799" y="13969"/>
                  </a:lnTo>
                  <a:lnTo>
                    <a:pt x="587255" y="16509"/>
                  </a:lnTo>
                  <a:lnTo>
                    <a:pt x="593468" y="20319"/>
                  </a:lnTo>
                  <a:lnTo>
                    <a:pt x="597944" y="24129"/>
                  </a:lnTo>
                  <a:close/>
                </a:path>
                <a:path w="933450" h="938530">
                  <a:moveTo>
                    <a:pt x="455774" y="67309"/>
                  </a:moveTo>
                  <a:lnTo>
                    <a:pt x="446101" y="67309"/>
                  </a:lnTo>
                  <a:lnTo>
                    <a:pt x="441643" y="66039"/>
                  </a:lnTo>
                  <a:lnTo>
                    <a:pt x="440544" y="66039"/>
                  </a:lnTo>
                  <a:lnTo>
                    <a:pt x="439340" y="64769"/>
                  </a:lnTo>
                  <a:lnTo>
                    <a:pt x="437829" y="63499"/>
                  </a:lnTo>
                  <a:lnTo>
                    <a:pt x="436393" y="62229"/>
                  </a:lnTo>
                  <a:lnTo>
                    <a:pt x="435031" y="62229"/>
                  </a:lnTo>
                  <a:lnTo>
                    <a:pt x="433456" y="59689"/>
                  </a:lnTo>
                  <a:lnTo>
                    <a:pt x="428067" y="55879"/>
                  </a:lnTo>
                  <a:lnTo>
                    <a:pt x="422213" y="50799"/>
                  </a:lnTo>
                  <a:lnTo>
                    <a:pt x="415892" y="46989"/>
                  </a:lnTo>
                  <a:lnTo>
                    <a:pt x="415030" y="46989"/>
                  </a:lnTo>
                  <a:lnTo>
                    <a:pt x="405066" y="41909"/>
                  </a:lnTo>
                  <a:lnTo>
                    <a:pt x="384219" y="36829"/>
                  </a:lnTo>
                  <a:lnTo>
                    <a:pt x="516319" y="36829"/>
                  </a:lnTo>
                  <a:lnTo>
                    <a:pt x="504677" y="38099"/>
                  </a:lnTo>
                  <a:lnTo>
                    <a:pt x="493391" y="41909"/>
                  </a:lnTo>
                  <a:lnTo>
                    <a:pt x="482461" y="46989"/>
                  </a:lnTo>
                  <a:lnTo>
                    <a:pt x="480634" y="48259"/>
                  </a:lnTo>
                  <a:lnTo>
                    <a:pt x="474588" y="50799"/>
                  </a:lnTo>
                  <a:lnTo>
                    <a:pt x="468972" y="55879"/>
                  </a:lnTo>
                  <a:lnTo>
                    <a:pt x="463783" y="60959"/>
                  </a:lnTo>
                  <a:lnTo>
                    <a:pt x="462297" y="60959"/>
                  </a:lnTo>
                  <a:lnTo>
                    <a:pt x="460918" y="62229"/>
                  </a:lnTo>
                  <a:lnTo>
                    <a:pt x="459466" y="63499"/>
                  </a:lnTo>
                  <a:lnTo>
                    <a:pt x="457944" y="64769"/>
                  </a:lnTo>
                  <a:lnTo>
                    <a:pt x="455774" y="67309"/>
                  </a:lnTo>
                  <a:close/>
                </a:path>
                <a:path w="933450" h="938530">
                  <a:moveTo>
                    <a:pt x="501170" y="322579"/>
                  </a:moveTo>
                  <a:lnTo>
                    <a:pt x="448850" y="322579"/>
                  </a:lnTo>
                  <a:lnTo>
                    <a:pt x="461306" y="309879"/>
                  </a:lnTo>
                  <a:lnTo>
                    <a:pt x="515768" y="256539"/>
                  </a:lnTo>
                  <a:lnTo>
                    <a:pt x="586698" y="184149"/>
                  </a:lnTo>
                  <a:lnTo>
                    <a:pt x="610678" y="139699"/>
                  </a:lnTo>
                  <a:lnTo>
                    <a:pt x="611592" y="132079"/>
                  </a:lnTo>
                  <a:lnTo>
                    <a:pt x="611442" y="116839"/>
                  </a:lnTo>
                  <a:lnTo>
                    <a:pt x="610381" y="109219"/>
                  </a:lnTo>
                  <a:lnTo>
                    <a:pt x="608333" y="102869"/>
                  </a:lnTo>
                  <a:lnTo>
                    <a:pt x="606342" y="97789"/>
                  </a:lnTo>
                  <a:lnTo>
                    <a:pt x="606342" y="95249"/>
                  </a:lnTo>
                  <a:lnTo>
                    <a:pt x="605436" y="92709"/>
                  </a:lnTo>
                  <a:lnTo>
                    <a:pt x="603370" y="88899"/>
                  </a:lnTo>
                  <a:lnTo>
                    <a:pt x="600963" y="82549"/>
                  </a:lnTo>
                  <a:lnTo>
                    <a:pt x="594415" y="71119"/>
                  </a:lnTo>
                  <a:lnTo>
                    <a:pt x="586375" y="62229"/>
                  </a:lnTo>
                  <a:lnTo>
                    <a:pt x="576844" y="53339"/>
                  </a:lnTo>
                  <a:lnTo>
                    <a:pt x="565821" y="46989"/>
                  </a:lnTo>
                  <a:lnTo>
                    <a:pt x="564679" y="46989"/>
                  </a:lnTo>
                  <a:lnTo>
                    <a:pt x="563574" y="45719"/>
                  </a:lnTo>
                  <a:lnTo>
                    <a:pt x="562507" y="45719"/>
                  </a:lnTo>
                  <a:lnTo>
                    <a:pt x="558797" y="43179"/>
                  </a:lnTo>
                  <a:lnTo>
                    <a:pt x="557009" y="43179"/>
                  </a:lnTo>
                  <a:lnTo>
                    <a:pt x="555182" y="41909"/>
                  </a:lnTo>
                  <a:lnTo>
                    <a:pt x="540323" y="38099"/>
                  </a:lnTo>
                  <a:lnTo>
                    <a:pt x="536356" y="38099"/>
                  </a:lnTo>
                  <a:lnTo>
                    <a:pt x="532354" y="36829"/>
                  </a:lnTo>
                  <a:lnTo>
                    <a:pt x="613160" y="36829"/>
                  </a:lnTo>
                  <a:lnTo>
                    <a:pt x="615719" y="39369"/>
                  </a:lnTo>
                  <a:lnTo>
                    <a:pt x="620513" y="45719"/>
                  </a:lnTo>
                  <a:lnTo>
                    <a:pt x="624984" y="50799"/>
                  </a:lnTo>
                  <a:lnTo>
                    <a:pt x="629101" y="57149"/>
                  </a:lnTo>
                  <a:lnTo>
                    <a:pt x="632833" y="63499"/>
                  </a:lnTo>
                  <a:lnTo>
                    <a:pt x="636180" y="69849"/>
                  </a:lnTo>
                  <a:lnTo>
                    <a:pt x="639143" y="77469"/>
                  </a:lnTo>
                  <a:lnTo>
                    <a:pt x="641702" y="83819"/>
                  </a:lnTo>
                  <a:lnTo>
                    <a:pt x="643836" y="90169"/>
                  </a:lnTo>
                  <a:lnTo>
                    <a:pt x="645547" y="97789"/>
                  </a:lnTo>
                  <a:lnTo>
                    <a:pt x="646833" y="105409"/>
                  </a:lnTo>
                  <a:lnTo>
                    <a:pt x="648319" y="115569"/>
                  </a:lnTo>
                  <a:lnTo>
                    <a:pt x="648319" y="133349"/>
                  </a:lnTo>
                  <a:lnTo>
                    <a:pt x="647804" y="137159"/>
                  </a:lnTo>
                  <a:lnTo>
                    <a:pt x="647324" y="139699"/>
                  </a:lnTo>
                  <a:lnTo>
                    <a:pt x="646317" y="146049"/>
                  </a:lnTo>
                  <a:lnTo>
                    <a:pt x="629618" y="190499"/>
                  </a:lnTo>
                  <a:lnTo>
                    <a:pt x="587924" y="236219"/>
                  </a:lnTo>
                  <a:lnTo>
                    <a:pt x="501170" y="322579"/>
                  </a:lnTo>
                  <a:close/>
                </a:path>
                <a:path w="933450" h="938530">
                  <a:moveTo>
                    <a:pt x="187497" y="938529"/>
                  </a:moveTo>
                  <a:lnTo>
                    <a:pt x="17249" y="938529"/>
                  </a:lnTo>
                  <a:lnTo>
                    <a:pt x="14719" y="937259"/>
                  </a:lnTo>
                  <a:lnTo>
                    <a:pt x="9863" y="935989"/>
                  </a:lnTo>
                  <a:lnTo>
                    <a:pt x="0" y="918209"/>
                  </a:lnTo>
                  <a:lnTo>
                    <a:pt x="178" y="916939"/>
                  </a:lnTo>
                  <a:lnTo>
                    <a:pt x="178" y="734059"/>
                  </a:lnTo>
                  <a:lnTo>
                    <a:pt x="29" y="728979"/>
                  </a:lnTo>
                  <a:lnTo>
                    <a:pt x="1951" y="723899"/>
                  </a:lnTo>
                  <a:lnTo>
                    <a:pt x="5943" y="720089"/>
                  </a:lnTo>
                  <a:lnTo>
                    <a:pt x="184832" y="541019"/>
                  </a:lnTo>
                  <a:lnTo>
                    <a:pt x="218182" y="523239"/>
                  </a:lnTo>
                  <a:lnTo>
                    <a:pt x="226010" y="520699"/>
                  </a:lnTo>
                  <a:lnTo>
                    <a:pt x="561675" y="520699"/>
                  </a:lnTo>
                  <a:lnTo>
                    <a:pt x="737043" y="345439"/>
                  </a:lnTo>
                  <a:lnTo>
                    <a:pt x="742518" y="340359"/>
                  </a:lnTo>
                  <a:lnTo>
                    <a:pt x="748400" y="335279"/>
                  </a:lnTo>
                  <a:lnTo>
                    <a:pt x="754687" y="331469"/>
                  </a:lnTo>
                  <a:lnTo>
                    <a:pt x="761379" y="328929"/>
                  </a:lnTo>
                  <a:lnTo>
                    <a:pt x="775453" y="323849"/>
                  </a:lnTo>
                  <a:lnTo>
                    <a:pt x="782701" y="323849"/>
                  </a:lnTo>
                  <a:lnTo>
                    <a:pt x="790090" y="322579"/>
                  </a:lnTo>
                  <a:lnTo>
                    <a:pt x="795202" y="323849"/>
                  </a:lnTo>
                  <a:lnTo>
                    <a:pt x="808189" y="325119"/>
                  </a:lnTo>
                  <a:lnTo>
                    <a:pt x="820267" y="328929"/>
                  </a:lnTo>
                  <a:lnTo>
                    <a:pt x="831436" y="335279"/>
                  </a:lnTo>
                  <a:lnTo>
                    <a:pt x="841696" y="342899"/>
                  </a:lnTo>
                  <a:lnTo>
                    <a:pt x="843182" y="345439"/>
                  </a:lnTo>
                  <a:lnTo>
                    <a:pt x="849189" y="351789"/>
                  </a:lnTo>
                  <a:lnTo>
                    <a:pt x="854280" y="358139"/>
                  </a:lnTo>
                  <a:lnTo>
                    <a:pt x="857062" y="363219"/>
                  </a:lnTo>
                  <a:lnTo>
                    <a:pt x="783089" y="363219"/>
                  </a:lnTo>
                  <a:lnTo>
                    <a:pt x="776582" y="365759"/>
                  </a:lnTo>
                  <a:lnTo>
                    <a:pt x="770600" y="368299"/>
                  </a:lnTo>
                  <a:lnTo>
                    <a:pt x="765142" y="373379"/>
                  </a:lnTo>
                  <a:lnTo>
                    <a:pt x="607858" y="530859"/>
                  </a:lnTo>
                  <a:lnTo>
                    <a:pt x="613644" y="533399"/>
                  </a:lnTo>
                  <a:lnTo>
                    <a:pt x="618924" y="537209"/>
                  </a:lnTo>
                  <a:lnTo>
                    <a:pt x="623697" y="542289"/>
                  </a:lnTo>
                  <a:lnTo>
                    <a:pt x="629323" y="548639"/>
                  </a:lnTo>
                  <a:lnTo>
                    <a:pt x="634131" y="554989"/>
                  </a:lnTo>
                  <a:lnTo>
                    <a:pt x="636790" y="560069"/>
                  </a:lnTo>
                  <a:lnTo>
                    <a:pt x="231856" y="560069"/>
                  </a:lnTo>
                  <a:lnTo>
                    <a:pt x="224803" y="561339"/>
                  </a:lnTo>
                  <a:lnTo>
                    <a:pt x="218297" y="565149"/>
                  </a:lnTo>
                  <a:lnTo>
                    <a:pt x="212337" y="570229"/>
                  </a:lnTo>
                  <a:lnTo>
                    <a:pt x="39777" y="742949"/>
                  </a:lnTo>
                  <a:lnTo>
                    <a:pt x="39777" y="899159"/>
                  </a:lnTo>
                  <a:lnTo>
                    <a:pt x="228075" y="899159"/>
                  </a:lnTo>
                  <a:lnTo>
                    <a:pt x="196215" y="932179"/>
                  </a:lnTo>
                  <a:lnTo>
                    <a:pt x="192286" y="935989"/>
                  </a:lnTo>
                  <a:lnTo>
                    <a:pt x="187497" y="938529"/>
                  </a:lnTo>
                  <a:close/>
                </a:path>
                <a:path w="933450" h="938530">
                  <a:moveTo>
                    <a:pt x="697518" y="570229"/>
                  </a:moveTo>
                  <a:lnTo>
                    <a:pt x="641291" y="570229"/>
                  </a:lnTo>
                  <a:lnTo>
                    <a:pt x="805336" y="406399"/>
                  </a:lnTo>
                  <a:lnTo>
                    <a:pt x="811215" y="401319"/>
                  </a:lnTo>
                  <a:lnTo>
                    <a:pt x="817842" y="396239"/>
                  </a:lnTo>
                  <a:lnTo>
                    <a:pt x="825217" y="392429"/>
                  </a:lnTo>
                  <a:lnTo>
                    <a:pt x="825080" y="389889"/>
                  </a:lnTo>
                  <a:lnTo>
                    <a:pt x="824723" y="388619"/>
                  </a:lnTo>
                  <a:lnTo>
                    <a:pt x="824147" y="387349"/>
                  </a:lnTo>
                  <a:lnTo>
                    <a:pt x="822232" y="380999"/>
                  </a:lnTo>
                  <a:lnTo>
                    <a:pt x="819260" y="377189"/>
                  </a:lnTo>
                  <a:lnTo>
                    <a:pt x="815232" y="373379"/>
                  </a:lnTo>
                  <a:lnTo>
                    <a:pt x="808781" y="367029"/>
                  </a:lnTo>
                  <a:lnTo>
                    <a:pt x="801035" y="363219"/>
                  </a:lnTo>
                  <a:lnTo>
                    <a:pt x="857062" y="363219"/>
                  </a:lnTo>
                  <a:lnTo>
                    <a:pt x="858454" y="365759"/>
                  </a:lnTo>
                  <a:lnTo>
                    <a:pt x="861711" y="374649"/>
                  </a:lnTo>
                  <a:lnTo>
                    <a:pt x="862802" y="378459"/>
                  </a:lnTo>
                  <a:lnTo>
                    <a:pt x="863654" y="380999"/>
                  </a:lnTo>
                  <a:lnTo>
                    <a:pt x="864267" y="384809"/>
                  </a:lnTo>
                  <a:lnTo>
                    <a:pt x="877551" y="387349"/>
                  </a:lnTo>
                  <a:lnTo>
                    <a:pt x="889834" y="391159"/>
                  </a:lnTo>
                  <a:lnTo>
                    <a:pt x="921845" y="419099"/>
                  </a:lnTo>
                  <a:lnTo>
                    <a:pt x="924529" y="424179"/>
                  </a:lnTo>
                  <a:lnTo>
                    <a:pt x="858323" y="424179"/>
                  </a:lnTo>
                  <a:lnTo>
                    <a:pt x="851249" y="425449"/>
                  </a:lnTo>
                  <a:lnTo>
                    <a:pt x="844728" y="426719"/>
                  </a:lnTo>
                  <a:lnTo>
                    <a:pt x="838760" y="430529"/>
                  </a:lnTo>
                  <a:lnTo>
                    <a:pt x="833345" y="434339"/>
                  </a:lnTo>
                  <a:lnTo>
                    <a:pt x="697518" y="570229"/>
                  </a:lnTo>
                  <a:close/>
                </a:path>
                <a:path w="933450" h="938530">
                  <a:moveTo>
                    <a:pt x="228075" y="899159"/>
                  </a:moveTo>
                  <a:lnTo>
                    <a:pt x="173510" y="899159"/>
                  </a:lnTo>
                  <a:lnTo>
                    <a:pt x="210316" y="859789"/>
                  </a:lnTo>
                  <a:lnTo>
                    <a:pt x="213020" y="857249"/>
                  </a:lnTo>
                  <a:lnTo>
                    <a:pt x="216378" y="854709"/>
                  </a:lnTo>
                  <a:lnTo>
                    <a:pt x="220390" y="854709"/>
                  </a:lnTo>
                  <a:lnTo>
                    <a:pt x="594559" y="759459"/>
                  </a:lnTo>
                  <a:lnTo>
                    <a:pt x="633646" y="734059"/>
                  </a:lnTo>
                  <a:lnTo>
                    <a:pt x="647472" y="720089"/>
                  </a:lnTo>
                  <a:lnTo>
                    <a:pt x="883272" y="485139"/>
                  </a:lnTo>
                  <a:lnTo>
                    <a:pt x="893703" y="457199"/>
                  </a:lnTo>
                  <a:lnTo>
                    <a:pt x="892727" y="450849"/>
                  </a:lnTo>
                  <a:lnTo>
                    <a:pt x="869137" y="424179"/>
                  </a:lnTo>
                  <a:lnTo>
                    <a:pt x="924529" y="424179"/>
                  </a:lnTo>
                  <a:lnTo>
                    <a:pt x="933154" y="454659"/>
                  </a:lnTo>
                  <a:lnTo>
                    <a:pt x="933150" y="464819"/>
                  </a:lnTo>
                  <a:lnTo>
                    <a:pt x="921308" y="501649"/>
                  </a:lnTo>
                  <a:lnTo>
                    <a:pt x="667928" y="755649"/>
                  </a:lnTo>
                  <a:lnTo>
                    <a:pt x="633948" y="783589"/>
                  </a:lnTo>
                  <a:lnTo>
                    <a:pt x="235428" y="891539"/>
                  </a:lnTo>
                  <a:lnTo>
                    <a:pt x="228075" y="899159"/>
                  </a:lnTo>
                  <a:close/>
                </a:path>
                <a:path w="933450" h="938530">
                  <a:moveTo>
                    <a:pt x="577988" y="670559"/>
                  </a:moveTo>
                  <a:lnTo>
                    <a:pt x="336798" y="670559"/>
                  </a:lnTo>
                  <a:lnTo>
                    <a:pt x="331799" y="668019"/>
                  </a:lnTo>
                  <a:lnTo>
                    <a:pt x="321647" y="652779"/>
                  </a:lnTo>
                  <a:lnTo>
                    <a:pt x="321647" y="647699"/>
                  </a:lnTo>
                  <a:lnTo>
                    <a:pt x="322169" y="645159"/>
                  </a:lnTo>
                  <a:lnTo>
                    <a:pt x="324257" y="640079"/>
                  </a:lnTo>
                  <a:lnTo>
                    <a:pt x="325740" y="638809"/>
                  </a:lnTo>
                  <a:lnTo>
                    <a:pt x="329587" y="634999"/>
                  </a:lnTo>
                  <a:lnTo>
                    <a:pt x="331798" y="632459"/>
                  </a:lnTo>
                  <a:lnTo>
                    <a:pt x="336798" y="631189"/>
                  </a:lnTo>
                  <a:lnTo>
                    <a:pt x="570591" y="631189"/>
                  </a:lnTo>
                  <a:lnTo>
                    <a:pt x="577622" y="629919"/>
                  </a:lnTo>
                  <a:lnTo>
                    <a:pt x="605183" y="601979"/>
                  </a:lnTo>
                  <a:lnTo>
                    <a:pt x="605837" y="595629"/>
                  </a:lnTo>
                  <a:lnTo>
                    <a:pt x="605837" y="593089"/>
                  </a:lnTo>
                  <a:lnTo>
                    <a:pt x="579573" y="560069"/>
                  </a:lnTo>
                  <a:lnTo>
                    <a:pt x="636790" y="560069"/>
                  </a:lnTo>
                  <a:lnTo>
                    <a:pt x="638120" y="562609"/>
                  </a:lnTo>
                  <a:lnTo>
                    <a:pt x="641291" y="570229"/>
                  </a:lnTo>
                  <a:lnTo>
                    <a:pt x="697518" y="570229"/>
                  </a:lnTo>
                  <a:lnTo>
                    <a:pt x="635317" y="632459"/>
                  </a:lnTo>
                  <a:lnTo>
                    <a:pt x="632107" y="638809"/>
                  </a:lnTo>
                  <a:lnTo>
                    <a:pt x="628214" y="643889"/>
                  </a:lnTo>
                  <a:lnTo>
                    <a:pt x="585242" y="669289"/>
                  </a:lnTo>
                  <a:lnTo>
                    <a:pt x="577988" y="670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41283" y="2852994"/>
            <a:ext cx="7303134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360" dirty="0">
                <a:solidFill>
                  <a:srgbClr val="DFDFDF"/>
                </a:solidFill>
                <a:latin typeface="Calibri"/>
                <a:cs typeface="Calibri"/>
              </a:rPr>
              <a:t>A</a:t>
            </a:r>
            <a:r>
              <a:rPr sz="26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10" dirty="0">
                <a:solidFill>
                  <a:srgbClr val="DFDFDF"/>
                </a:solidFill>
                <a:latin typeface="Calibri"/>
                <a:cs typeface="Calibri"/>
              </a:rPr>
              <a:t>nursing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90" dirty="0">
                <a:solidFill>
                  <a:srgbClr val="DFDFDF"/>
                </a:solidFill>
                <a:latin typeface="Calibri"/>
                <a:cs typeface="Calibri"/>
              </a:rPr>
              <a:t>home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70" dirty="0">
                <a:solidFill>
                  <a:srgbClr val="DFDFDF"/>
                </a:solidFill>
                <a:latin typeface="Calibri"/>
                <a:cs typeface="Calibri"/>
              </a:rPr>
              <a:t>is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65" dirty="0">
                <a:solidFill>
                  <a:srgbClr val="DFDFDF"/>
                </a:solidFill>
                <a:latin typeface="Calibri"/>
                <a:cs typeface="Calibri"/>
              </a:rPr>
              <a:t>defined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40" dirty="0">
                <a:solidFill>
                  <a:srgbClr val="DFDFDF"/>
                </a:solidFill>
                <a:latin typeface="Calibri"/>
                <a:cs typeface="Calibri"/>
              </a:rPr>
              <a:t>in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90" dirty="0">
                <a:solidFill>
                  <a:srgbClr val="DFDFDF"/>
                </a:solidFill>
                <a:latin typeface="Calibri"/>
                <a:cs typeface="Calibri"/>
              </a:rPr>
              <a:t>Wis.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75" dirty="0">
                <a:solidFill>
                  <a:srgbClr val="DFDFDF"/>
                </a:solidFill>
                <a:latin typeface="Calibri"/>
                <a:cs typeface="Calibri"/>
              </a:rPr>
              <a:t>Stat.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DFDFDF"/>
                </a:solidFill>
                <a:latin typeface="Calibri"/>
                <a:cs typeface="Calibri"/>
              </a:rPr>
              <a:t>§</a:t>
            </a:r>
            <a:r>
              <a:rPr sz="26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85" dirty="0">
                <a:solidFill>
                  <a:srgbClr val="DFDFDF"/>
                </a:solidFill>
                <a:latin typeface="Calibri"/>
                <a:cs typeface="Calibri"/>
              </a:rPr>
              <a:t>ch. </a:t>
            </a:r>
            <a:r>
              <a:rPr sz="2600" spc="85" dirty="0">
                <a:solidFill>
                  <a:srgbClr val="DFDFDF"/>
                </a:solidFill>
                <a:latin typeface="Calibri"/>
                <a:cs typeface="Calibri"/>
              </a:rPr>
              <a:t>50.01(3)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60" dirty="0">
                <a:solidFill>
                  <a:srgbClr val="DFDFDF"/>
                </a:solidFill>
                <a:latin typeface="Calibri"/>
                <a:cs typeface="Calibri"/>
              </a:rPr>
              <a:t>as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75" dirty="0">
                <a:solidFill>
                  <a:srgbClr val="DFDFDF"/>
                </a:solidFill>
                <a:latin typeface="Calibri"/>
                <a:cs typeface="Calibri"/>
              </a:rPr>
              <a:t>a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75" dirty="0">
                <a:solidFill>
                  <a:srgbClr val="DFDFDF"/>
                </a:solidFill>
                <a:latin typeface="Calibri"/>
                <a:cs typeface="Calibri"/>
              </a:rPr>
              <a:t>place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90" dirty="0">
                <a:solidFill>
                  <a:srgbClr val="DFDFDF"/>
                </a:solidFill>
                <a:latin typeface="Calibri"/>
                <a:cs typeface="Calibri"/>
              </a:rPr>
              <a:t>where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65" dirty="0">
                <a:solidFill>
                  <a:srgbClr val="DFDFDF"/>
                </a:solidFill>
                <a:latin typeface="Calibri"/>
                <a:cs typeface="Calibri"/>
              </a:rPr>
              <a:t>five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85" dirty="0">
                <a:solidFill>
                  <a:srgbClr val="DFDFDF"/>
                </a:solidFill>
                <a:latin typeface="Calibri"/>
                <a:cs typeface="Calibri"/>
              </a:rPr>
              <a:t>or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00" dirty="0">
                <a:solidFill>
                  <a:srgbClr val="DFDFDF"/>
                </a:solidFill>
                <a:latin typeface="Calibri"/>
                <a:cs typeface="Calibri"/>
              </a:rPr>
              <a:t>more</a:t>
            </a:r>
            <a:r>
              <a:rPr sz="2600" spc="65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70" dirty="0">
                <a:solidFill>
                  <a:srgbClr val="DFDFDF"/>
                </a:solidFill>
                <a:latin typeface="Calibri"/>
                <a:cs typeface="Calibri"/>
              </a:rPr>
              <a:t>people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75" dirty="0">
                <a:solidFill>
                  <a:srgbClr val="DFDFDF"/>
                </a:solidFill>
                <a:latin typeface="Calibri"/>
                <a:cs typeface="Calibri"/>
              </a:rPr>
              <a:t>(who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20" dirty="0">
                <a:solidFill>
                  <a:srgbClr val="DFDFDF"/>
                </a:solidFill>
                <a:latin typeface="Calibri"/>
                <a:cs typeface="Calibri"/>
              </a:rPr>
              <a:t>are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65" dirty="0">
                <a:solidFill>
                  <a:srgbClr val="DFDFDF"/>
                </a:solidFill>
                <a:latin typeface="Calibri"/>
                <a:cs typeface="Calibri"/>
              </a:rPr>
              <a:t>not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25" dirty="0">
                <a:solidFill>
                  <a:srgbClr val="DFDFDF"/>
                </a:solidFill>
                <a:latin typeface="Calibri"/>
                <a:cs typeface="Calibri"/>
              </a:rPr>
              <a:t>related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04" dirty="0">
                <a:solidFill>
                  <a:srgbClr val="DFDFDF"/>
                </a:solidFill>
                <a:latin typeface="Calibri"/>
                <a:cs typeface="Calibri"/>
              </a:rPr>
              <a:t>to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75" dirty="0">
                <a:solidFill>
                  <a:srgbClr val="DFDFDF"/>
                </a:solidFill>
                <a:latin typeface="Calibri"/>
                <a:cs typeface="Calibri"/>
              </a:rPr>
              <a:t>the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95" dirty="0">
                <a:solidFill>
                  <a:srgbClr val="DFDFDF"/>
                </a:solidFill>
                <a:latin typeface="Calibri"/>
                <a:cs typeface="Calibri"/>
              </a:rPr>
              <a:t>operator) </a:t>
            </a:r>
            <a:r>
              <a:rPr sz="2600" spc="165" dirty="0">
                <a:solidFill>
                  <a:srgbClr val="DFDFDF"/>
                </a:solidFill>
                <a:latin typeface="Calibri"/>
                <a:cs typeface="Calibri"/>
              </a:rPr>
              <a:t>live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10" dirty="0">
                <a:solidFill>
                  <a:srgbClr val="DFDFDF"/>
                </a:solidFill>
                <a:latin typeface="Calibri"/>
                <a:cs typeface="Calibri"/>
              </a:rPr>
              <a:t>because</a:t>
            </a:r>
            <a:r>
              <a:rPr sz="2600" spc="10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60" dirty="0">
                <a:solidFill>
                  <a:srgbClr val="DFDFDF"/>
                </a:solidFill>
                <a:latin typeface="Calibri"/>
                <a:cs typeface="Calibri"/>
              </a:rPr>
              <a:t>they</a:t>
            </a:r>
            <a:r>
              <a:rPr sz="2600" spc="10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25" dirty="0">
                <a:solidFill>
                  <a:srgbClr val="DFDFDF"/>
                </a:solidFill>
                <a:latin typeface="Calibri"/>
                <a:cs typeface="Calibri"/>
              </a:rPr>
              <a:t>need</a:t>
            </a:r>
            <a:r>
              <a:rPr sz="2600" spc="10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40" dirty="0">
                <a:solidFill>
                  <a:srgbClr val="DFDFDF"/>
                </a:solidFill>
                <a:latin typeface="Calibri"/>
                <a:cs typeface="Calibri"/>
              </a:rPr>
              <a:t>24-</a:t>
            </a:r>
            <a:r>
              <a:rPr sz="2600" spc="280" dirty="0">
                <a:solidFill>
                  <a:srgbClr val="DFDFDF"/>
                </a:solidFill>
                <a:latin typeface="Calibri"/>
                <a:cs typeface="Calibri"/>
              </a:rPr>
              <a:t>hour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00" dirty="0">
                <a:solidFill>
                  <a:srgbClr val="DFDFDF"/>
                </a:solidFill>
                <a:latin typeface="Calibri"/>
                <a:cs typeface="Calibri"/>
              </a:rPr>
              <a:t>nursing </a:t>
            </a:r>
            <a:r>
              <a:rPr sz="2600" spc="180" dirty="0">
                <a:solidFill>
                  <a:srgbClr val="DFDFDF"/>
                </a:solidFill>
                <a:latin typeface="Calibri"/>
                <a:cs typeface="Calibri"/>
              </a:rPr>
              <a:t>care.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35" dirty="0">
                <a:solidFill>
                  <a:srgbClr val="DFDFDF"/>
                </a:solidFill>
                <a:latin typeface="Calibri"/>
                <a:cs typeface="Calibri"/>
              </a:rPr>
              <a:t>This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40" dirty="0">
                <a:solidFill>
                  <a:srgbClr val="DFDFDF"/>
                </a:solidFill>
                <a:latin typeface="Calibri"/>
                <a:cs typeface="Calibri"/>
              </a:rPr>
              <a:t>can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80" dirty="0">
                <a:solidFill>
                  <a:srgbClr val="DFDFDF"/>
                </a:solidFill>
                <a:latin typeface="Calibri"/>
                <a:cs typeface="Calibri"/>
              </a:rPr>
              <a:t>include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50" dirty="0">
                <a:solidFill>
                  <a:srgbClr val="DFDFDF"/>
                </a:solidFill>
                <a:latin typeface="Calibri"/>
                <a:cs typeface="Calibri"/>
              </a:rPr>
              <a:t>limited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10" dirty="0">
                <a:solidFill>
                  <a:srgbClr val="DFDFDF"/>
                </a:solidFill>
                <a:latin typeface="Calibri"/>
                <a:cs typeface="Calibri"/>
              </a:rPr>
              <a:t>nursing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60" dirty="0">
                <a:solidFill>
                  <a:srgbClr val="DFDFDF"/>
                </a:solidFill>
                <a:latin typeface="Calibri"/>
                <a:cs typeface="Calibri"/>
              </a:rPr>
              <a:t>care, </a:t>
            </a:r>
            <a:r>
              <a:rPr sz="2600" spc="260" dirty="0">
                <a:solidFill>
                  <a:srgbClr val="DFDFDF"/>
                </a:solidFill>
                <a:latin typeface="Calibri"/>
                <a:cs typeface="Calibri"/>
              </a:rPr>
              <a:t>intermediate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85" dirty="0">
                <a:solidFill>
                  <a:srgbClr val="DFDFDF"/>
                </a:solidFill>
                <a:latin typeface="Calibri"/>
                <a:cs typeface="Calibri"/>
              </a:rPr>
              <a:t>level</a:t>
            </a:r>
            <a:r>
              <a:rPr sz="2600" spc="10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10" dirty="0">
                <a:solidFill>
                  <a:srgbClr val="DFDFDF"/>
                </a:solidFill>
                <a:latin typeface="Calibri"/>
                <a:cs typeface="Calibri"/>
              </a:rPr>
              <a:t>nursing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80" dirty="0">
                <a:solidFill>
                  <a:srgbClr val="DFDFDF"/>
                </a:solidFill>
                <a:latin typeface="Calibri"/>
                <a:cs typeface="Calibri"/>
              </a:rPr>
              <a:t>care,</a:t>
            </a:r>
            <a:r>
              <a:rPr sz="2600" spc="10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50" dirty="0">
                <a:solidFill>
                  <a:srgbClr val="DFDFDF"/>
                </a:solidFill>
                <a:latin typeface="Calibri"/>
                <a:cs typeface="Calibri"/>
              </a:rPr>
              <a:t>and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10" dirty="0">
                <a:solidFill>
                  <a:srgbClr val="DFDFDF"/>
                </a:solidFill>
                <a:latin typeface="Calibri"/>
                <a:cs typeface="Calibri"/>
              </a:rPr>
              <a:t>skilled </a:t>
            </a:r>
            <a:r>
              <a:rPr sz="2600" spc="310" dirty="0">
                <a:solidFill>
                  <a:srgbClr val="DFDFDF"/>
                </a:solidFill>
                <a:latin typeface="Calibri"/>
                <a:cs typeface="Calibri"/>
              </a:rPr>
              <a:t>nursing</a:t>
            </a:r>
            <a:r>
              <a:rPr sz="26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175" dirty="0">
                <a:solidFill>
                  <a:srgbClr val="DFDFDF"/>
                </a:solidFill>
                <a:latin typeface="Calibri"/>
                <a:cs typeface="Calibri"/>
              </a:rPr>
              <a:t>services.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600">
              <a:latin typeface="Calibri"/>
              <a:cs typeface="Calibri"/>
            </a:endParaRPr>
          </a:p>
          <a:p>
            <a:pPr marL="12700" marR="1233170">
              <a:lnSpc>
                <a:spcPct val="115399"/>
              </a:lnSpc>
            </a:pPr>
            <a:r>
              <a:rPr sz="2600" spc="315" dirty="0">
                <a:solidFill>
                  <a:srgbClr val="DFDFDF"/>
                </a:solidFill>
                <a:latin typeface="Calibri"/>
                <a:cs typeface="Calibri"/>
              </a:rPr>
              <a:t>Nursing</a:t>
            </a:r>
            <a:r>
              <a:rPr sz="2600" spc="9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80" dirty="0">
                <a:solidFill>
                  <a:srgbClr val="DFDFDF"/>
                </a:solidFill>
                <a:latin typeface="Calibri"/>
                <a:cs typeface="Calibri"/>
              </a:rPr>
              <a:t>Homes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20" dirty="0">
                <a:solidFill>
                  <a:srgbClr val="DFDFDF"/>
                </a:solidFill>
                <a:latin typeface="Calibri"/>
                <a:cs typeface="Calibri"/>
              </a:rPr>
              <a:t>are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75" dirty="0">
                <a:solidFill>
                  <a:srgbClr val="DFDFDF"/>
                </a:solidFill>
                <a:latin typeface="Calibri"/>
                <a:cs typeface="Calibri"/>
              </a:rPr>
              <a:t>regulated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305" dirty="0">
                <a:solidFill>
                  <a:srgbClr val="DFDFDF"/>
                </a:solidFill>
                <a:latin typeface="Calibri"/>
                <a:cs typeface="Calibri"/>
              </a:rPr>
              <a:t>by</a:t>
            </a:r>
            <a:r>
              <a:rPr sz="26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50" dirty="0">
                <a:solidFill>
                  <a:srgbClr val="DFDFDF"/>
                </a:solidFill>
                <a:latin typeface="Calibri"/>
                <a:cs typeface="Calibri"/>
              </a:rPr>
              <a:t>the </a:t>
            </a:r>
            <a:r>
              <a:rPr sz="2600" spc="235" dirty="0">
                <a:solidFill>
                  <a:srgbClr val="DFDFDF"/>
                </a:solidFill>
                <a:latin typeface="Calibri"/>
                <a:cs typeface="Calibri"/>
              </a:rPr>
              <a:t>Division</a:t>
            </a:r>
            <a:r>
              <a:rPr sz="2600" spc="11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65" dirty="0">
                <a:solidFill>
                  <a:srgbClr val="DFDFDF"/>
                </a:solidFill>
                <a:latin typeface="Calibri"/>
                <a:cs typeface="Calibri"/>
              </a:rPr>
              <a:t>Of</a:t>
            </a:r>
            <a:r>
              <a:rPr sz="2600" spc="11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29" dirty="0">
                <a:solidFill>
                  <a:srgbClr val="DFDFDF"/>
                </a:solidFill>
                <a:latin typeface="Calibri"/>
                <a:cs typeface="Calibri"/>
              </a:rPr>
              <a:t>Quality</a:t>
            </a:r>
            <a:r>
              <a:rPr sz="2600" spc="11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600" spc="240" dirty="0">
                <a:solidFill>
                  <a:srgbClr val="DFDFDF"/>
                </a:solidFill>
                <a:latin typeface="Calibri"/>
                <a:cs typeface="Calibri"/>
              </a:rPr>
              <a:t>Assurance.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112" rIns="0" bIns="0" rtlCol="0">
            <a:spAutoFit/>
          </a:bodyPr>
          <a:lstStyle/>
          <a:p>
            <a:pPr marL="969010">
              <a:lnSpc>
                <a:spcPct val="100000"/>
              </a:lnSpc>
              <a:spcBef>
                <a:spcPts val="100"/>
              </a:spcBef>
            </a:pPr>
            <a:r>
              <a:rPr spc="-140" dirty="0">
                <a:solidFill>
                  <a:srgbClr val="C6AA73"/>
                </a:solidFill>
              </a:rPr>
              <a:t>NURSING</a:t>
            </a:r>
            <a:r>
              <a:rPr spc="-155" dirty="0">
                <a:solidFill>
                  <a:srgbClr val="C6AA73"/>
                </a:solidFill>
              </a:rPr>
              <a:t> </a:t>
            </a:r>
            <a:r>
              <a:rPr spc="-509" dirty="0">
                <a:solidFill>
                  <a:srgbClr val="C6AA73"/>
                </a:solidFill>
              </a:rPr>
              <a:t>HOME</a:t>
            </a:r>
          </a:p>
        </p:txBody>
      </p:sp>
      <p:sp>
        <p:nvSpPr>
          <p:cNvPr id="15" name="object 15"/>
          <p:cNvSpPr/>
          <p:nvPr/>
        </p:nvSpPr>
        <p:spPr>
          <a:xfrm>
            <a:off x="5521702" y="9718874"/>
            <a:ext cx="11163935" cy="0"/>
          </a:xfrm>
          <a:custGeom>
            <a:avLst/>
            <a:gdLst/>
            <a:ahLst/>
            <a:cxnLst/>
            <a:rect l="l" t="t" r="r" b="b"/>
            <a:pathLst>
              <a:path w="11163935">
                <a:moveTo>
                  <a:pt x="0" y="0"/>
                </a:moveTo>
                <a:lnTo>
                  <a:pt x="11163825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097" y="8851832"/>
            <a:ext cx="3829049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8288000" cy="10287000"/>
            <a:chOff x="0" y="-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-1"/>
              <a:ext cx="602615" cy="10287000"/>
            </a:xfrm>
            <a:custGeom>
              <a:avLst/>
              <a:gdLst/>
              <a:ahLst/>
              <a:cxnLst/>
              <a:rect l="l" t="t" r="r" b="b"/>
              <a:pathLst>
                <a:path w="602615" h="10287000">
                  <a:moveTo>
                    <a:pt x="0" y="10286999"/>
                  </a:moveTo>
                  <a:lnTo>
                    <a:pt x="602482" y="10286999"/>
                  </a:lnTo>
                  <a:lnTo>
                    <a:pt x="602482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2482" y="0"/>
              <a:ext cx="17686020" cy="10287000"/>
            </a:xfrm>
            <a:custGeom>
              <a:avLst/>
              <a:gdLst/>
              <a:ahLst/>
              <a:cxnLst/>
              <a:rect l="l" t="t" r="r" b="b"/>
              <a:pathLst>
                <a:path w="17686020" h="10287000">
                  <a:moveTo>
                    <a:pt x="17685515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7685515" y="0"/>
                  </a:lnTo>
                  <a:lnTo>
                    <a:pt x="17685515" y="10286999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6543" y="990829"/>
              <a:ext cx="4848224" cy="2933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0848" y="990829"/>
              <a:ext cx="4848224" cy="29336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81923" y="4719804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10">
                  <a:moveTo>
                    <a:pt x="0" y="0"/>
                  </a:moveTo>
                  <a:lnTo>
                    <a:pt x="841680" y="0"/>
                  </a:lnTo>
                </a:path>
              </a:pathLst>
            </a:custGeom>
            <a:ln w="95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" y="271689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2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4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6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0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5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10" y="5223858"/>
              <a:ext cx="4848224" cy="2933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47115" y="5223858"/>
              <a:ext cx="4848224" cy="29336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7960" y="5223858"/>
              <a:ext cx="4848224" cy="29336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69223" y="1668695"/>
            <a:ext cx="5658485" cy="28257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>
              <a:lnSpc>
                <a:spcPts val="7120"/>
              </a:lnSpc>
              <a:spcBef>
                <a:spcPts val="890"/>
              </a:spcBef>
            </a:pPr>
            <a:r>
              <a:rPr sz="6500" spc="-150" dirty="0"/>
              <a:t>NURSING</a:t>
            </a:r>
            <a:r>
              <a:rPr sz="6500" spc="-200" dirty="0"/>
              <a:t> </a:t>
            </a:r>
            <a:r>
              <a:rPr sz="6500" spc="-405" dirty="0"/>
              <a:t>HOMES </a:t>
            </a:r>
            <a:r>
              <a:rPr sz="6500" dirty="0"/>
              <a:t>IN</a:t>
            </a:r>
            <a:r>
              <a:rPr sz="6500" spc="-250" dirty="0"/>
              <a:t> </a:t>
            </a:r>
            <a:r>
              <a:rPr sz="6500" spc="-10" dirty="0"/>
              <a:t>RACINE </a:t>
            </a:r>
            <a:r>
              <a:rPr sz="6500" spc="-350" dirty="0"/>
              <a:t>COUNTY</a:t>
            </a:r>
            <a:endParaRPr sz="6500"/>
          </a:p>
        </p:txBody>
      </p:sp>
      <p:sp>
        <p:nvSpPr>
          <p:cNvPr id="13" name="object 13"/>
          <p:cNvSpPr txBox="1"/>
          <p:nvPr/>
        </p:nvSpPr>
        <p:spPr>
          <a:xfrm>
            <a:off x="8780671" y="4102266"/>
            <a:ext cx="15646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65" dirty="0">
                <a:solidFill>
                  <a:srgbClr val="12254A"/>
                </a:solidFill>
                <a:latin typeface="Calibri"/>
                <a:cs typeface="Calibri"/>
              </a:rPr>
              <a:t>Ridgewood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31997" y="3891764"/>
            <a:ext cx="303085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16100"/>
              </a:lnSpc>
              <a:spcBef>
                <a:spcPts val="100"/>
              </a:spcBef>
            </a:pPr>
            <a:r>
              <a:rPr sz="2100" spc="240" dirty="0">
                <a:solidFill>
                  <a:srgbClr val="12254A"/>
                </a:solidFill>
                <a:latin typeface="Calibri"/>
                <a:cs typeface="Calibri"/>
              </a:rPr>
              <a:t>Burlington</a:t>
            </a:r>
            <a:r>
              <a:rPr sz="21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25" dirty="0">
                <a:solidFill>
                  <a:srgbClr val="12254A"/>
                </a:solidFill>
                <a:latin typeface="Calibri"/>
                <a:cs typeface="Calibri"/>
              </a:rPr>
              <a:t>Health</a:t>
            </a:r>
            <a:r>
              <a:rPr sz="2100" spc="10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60" dirty="0">
                <a:solidFill>
                  <a:srgbClr val="12254A"/>
                </a:solidFill>
                <a:latin typeface="Calibri"/>
                <a:cs typeface="Calibri"/>
              </a:rPr>
              <a:t>and </a:t>
            </a:r>
            <a:r>
              <a:rPr sz="2100" spc="195" dirty="0">
                <a:solidFill>
                  <a:srgbClr val="12254A"/>
                </a:solidFill>
                <a:latin typeface="Calibri"/>
                <a:cs typeface="Calibri"/>
              </a:rPr>
              <a:t>Rehabilitation</a:t>
            </a:r>
            <a:r>
              <a:rPr sz="2100" spc="13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15" dirty="0">
                <a:solidFill>
                  <a:srgbClr val="12254A"/>
                </a:solidFill>
                <a:latin typeface="Calibri"/>
                <a:cs typeface="Calibri"/>
              </a:rPr>
              <a:t>Center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8996" y="8283863"/>
            <a:ext cx="436054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6589" marR="5080" indent="-1914525">
              <a:lnSpc>
                <a:spcPct val="116100"/>
              </a:lnSpc>
              <a:spcBef>
                <a:spcPts val="100"/>
              </a:spcBef>
            </a:pPr>
            <a:r>
              <a:rPr sz="2100" spc="229" dirty="0">
                <a:solidFill>
                  <a:srgbClr val="12254A"/>
                </a:solidFill>
                <a:latin typeface="Calibri"/>
                <a:cs typeface="Calibri"/>
              </a:rPr>
              <a:t>Lincoln</a:t>
            </a:r>
            <a:r>
              <a:rPr sz="2100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60" dirty="0">
                <a:solidFill>
                  <a:srgbClr val="12254A"/>
                </a:solidFill>
                <a:latin typeface="Calibri"/>
                <a:cs typeface="Calibri"/>
              </a:rPr>
              <a:t>Park</a:t>
            </a:r>
            <a:r>
              <a:rPr sz="2100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54" dirty="0">
                <a:solidFill>
                  <a:srgbClr val="12254A"/>
                </a:solidFill>
                <a:latin typeface="Calibri"/>
                <a:cs typeface="Calibri"/>
              </a:rPr>
              <a:t>Nursing</a:t>
            </a:r>
            <a:r>
              <a:rPr sz="2100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85" dirty="0">
                <a:solidFill>
                  <a:srgbClr val="12254A"/>
                </a:solidFill>
                <a:latin typeface="Calibri"/>
                <a:cs typeface="Calibri"/>
              </a:rPr>
              <a:t>and</a:t>
            </a:r>
            <a:r>
              <a:rPr sz="2100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70" dirty="0">
                <a:solidFill>
                  <a:srgbClr val="12254A"/>
                </a:solidFill>
                <a:latin typeface="Calibri"/>
                <a:cs typeface="Calibri"/>
              </a:rPr>
              <a:t>Rehab </a:t>
            </a:r>
            <a:r>
              <a:rPr sz="2100" spc="330" dirty="0">
                <a:solidFill>
                  <a:srgbClr val="12254A"/>
                </a:solidFill>
                <a:latin typeface="Calibri"/>
                <a:cs typeface="Calibri"/>
              </a:rPr>
              <a:t>LLC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47159" y="8176234"/>
            <a:ext cx="30930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95" dirty="0">
                <a:solidFill>
                  <a:srgbClr val="12254A"/>
                </a:solidFill>
                <a:latin typeface="Calibri"/>
                <a:cs typeface="Calibri"/>
              </a:rPr>
              <a:t>Oak</a:t>
            </a:r>
            <a:r>
              <a:rPr sz="2100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80" dirty="0">
                <a:solidFill>
                  <a:srgbClr val="12254A"/>
                </a:solidFill>
                <a:latin typeface="Calibri"/>
                <a:cs typeface="Calibri"/>
              </a:rPr>
              <a:t>Ridge</a:t>
            </a:r>
            <a:r>
              <a:rPr sz="2100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29" dirty="0">
                <a:solidFill>
                  <a:srgbClr val="12254A"/>
                </a:solidFill>
                <a:latin typeface="Calibri"/>
                <a:cs typeface="Calibri"/>
              </a:rPr>
              <a:t>Care</a:t>
            </a:r>
            <a:r>
              <a:rPr sz="2100" spc="9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15" dirty="0">
                <a:solidFill>
                  <a:srgbClr val="12254A"/>
                </a:solidFill>
                <a:latin typeface="Calibri"/>
                <a:cs typeface="Calibri"/>
              </a:rPr>
              <a:t>Center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0508" y="8335298"/>
            <a:ext cx="25476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35" dirty="0">
                <a:solidFill>
                  <a:srgbClr val="12254A"/>
                </a:solidFill>
                <a:latin typeface="Calibri"/>
                <a:cs typeface="Calibri"/>
              </a:rPr>
              <a:t>Lakeshore</a:t>
            </a:r>
            <a:r>
              <a:rPr sz="2100" spc="8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185" dirty="0">
                <a:solidFill>
                  <a:srgbClr val="12254A"/>
                </a:solidFill>
                <a:latin typeface="Calibri"/>
                <a:cs typeface="Calibri"/>
              </a:rPr>
              <a:t>at</a:t>
            </a:r>
            <a:r>
              <a:rPr sz="2100" spc="8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2100" spc="220" dirty="0">
                <a:solidFill>
                  <a:srgbClr val="12254A"/>
                </a:solidFill>
                <a:latin typeface="Calibri"/>
                <a:cs typeface="Calibri"/>
              </a:rPr>
              <a:t>Siena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3097" y="8851832"/>
            <a:ext cx="16052800" cy="1219200"/>
            <a:chOff x="633097" y="8851832"/>
            <a:chExt cx="16052800" cy="1219200"/>
          </a:xfrm>
        </p:grpSpPr>
        <p:sp>
          <p:nvSpPr>
            <p:cNvPr id="19" name="object 19"/>
            <p:cNvSpPr/>
            <p:nvPr/>
          </p:nvSpPr>
          <p:spPr>
            <a:xfrm>
              <a:off x="5521703" y="9718875"/>
              <a:ext cx="11163935" cy="0"/>
            </a:xfrm>
            <a:custGeom>
              <a:avLst/>
              <a:gdLst/>
              <a:ahLst/>
              <a:cxnLst/>
              <a:rect l="l" t="t" r="r" b="b"/>
              <a:pathLst>
                <a:path w="11163935">
                  <a:moveTo>
                    <a:pt x="0" y="0"/>
                  </a:moveTo>
                  <a:lnTo>
                    <a:pt x="11163825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097" y="8851832"/>
              <a:ext cx="3829049" cy="1219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5737" y="4815933"/>
            <a:ext cx="7205980" cy="16846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805"/>
              </a:spcBef>
            </a:pPr>
            <a:r>
              <a:rPr sz="5700" b="1" spc="-65" dirty="0">
                <a:solidFill>
                  <a:srgbClr val="DFDFDF"/>
                </a:solidFill>
                <a:latin typeface="Calibri"/>
                <a:cs typeface="Calibri"/>
              </a:rPr>
              <a:t>RESIDENTIAL</a:t>
            </a:r>
            <a:r>
              <a:rPr sz="5700" b="1" spc="-229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5700" b="1" spc="-20" dirty="0">
                <a:solidFill>
                  <a:srgbClr val="DFDFDF"/>
                </a:solidFill>
                <a:latin typeface="Calibri"/>
                <a:cs typeface="Calibri"/>
              </a:rPr>
              <a:t>CARE </a:t>
            </a:r>
            <a:r>
              <a:rPr sz="5700" b="1" spc="-300" dirty="0">
                <a:solidFill>
                  <a:srgbClr val="DFDFDF"/>
                </a:solidFill>
                <a:latin typeface="Calibri"/>
                <a:cs typeface="Calibri"/>
              </a:rPr>
              <a:t>APARTMENT</a:t>
            </a:r>
            <a:r>
              <a:rPr sz="5700" b="1" spc="1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5700" b="1" spc="-150" dirty="0">
                <a:solidFill>
                  <a:srgbClr val="DFDFDF"/>
                </a:solidFill>
                <a:latin typeface="Calibri"/>
                <a:cs typeface="Calibri"/>
              </a:rPr>
              <a:t>COMPLEXES</a:t>
            </a:r>
            <a:endParaRPr sz="5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7037" y="7898108"/>
            <a:ext cx="85725" cy="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7037" y="8269583"/>
            <a:ext cx="85725" cy="85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7037" y="8641058"/>
            <a:ext cx="85725" cy="85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7037" y="9012533"/>
            <a:ext cx="85725" cy="857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65737" y="6948148"/>
            <a:ext cx="8763000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200" dirty="0">
                <a:solidFill>
                  <a:srgbClr val="DFDFDF"/>
                </a:solidFill>
                <a:latin typeface="Calibri"/>
                <a:cs typeface="Calibri"/>
              </a:rPr>
              <a:t>Residential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29" dirty="0">
                <a:solidFill>
                  <a:srgbClr val="DFDFDF"/>
                </a:solidFill>
                <a:latin typeface="Calibri"/>
                <a:cs typeface="Calibri"/>
              </a:rPr>
              <a:t>Care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54" dirty="0">
                <a:solidFill>
                  <a:srgbClr val="DFDFDF"/>
                </a:solidFill>
                <a:latin typeface="Calibri"/>
                <a:cs typeface="Calibri"/>
              </a:rPr>
              <a:t>Apartment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60" dirty="0">
                <a:solidFill>
                  <a:srgbClr val="DFDFDF"/>
                </a:solidFill>
                <a:latin typeface="Calibri"/>
                <a:cs typeface="Calibri"/>
              </a:rPr>
              <a:t>Complexes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45" dirty="0">
                <a:solidFill>
                  <a:srgbClr val="DFDFDF"/>
                </a:solidFill>
                <a:latin typeface="Calibri"/>
                <a:cs typeface="Calibri"/>
              </a:rPr>
              <a:t>(RCACs)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80" dirty="0">
                <a:solidFill>
                  <a:srgbClr val="DFDFDF"/>
                </a:solidFill>
                <a:latin typeface="Calibri"/>
                <a:cs typeface="Calibri"/>
              </a:rPr>
              <a:t>are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40" dirty="0">
                <a:solidFill>
                  <a:srgbClr val="DFDFDF"/>
                </a:solidFill>
                <a:latin typeface="Calibri"/>
                <a:cs typeface="Calibri"/>
              </a:rPr>
              <a:t>independent </a:t>
            </a:r>
            <a:r>
              <a:rPr sz="2100" spc="250" dirty="0">
                <a:solidFill>
                  <a:srgbClr val="DFDFDF"/>
                </a:solidFill>
                <a:latin typeface="Calibri"/>
                <a:cs typeface="Calibri"/>
              </a:rPr>
              <a:t>apartment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04" dirty="0">
                <a:solidFill>
                  <a:srgbClr val="DFDFDF"/>
                </a:solidFill>
                <a:latin typeface="Calibri"/>
                <a:cs typeface="Calibri"/>
              </a:rPr>
              <a:t>units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10" dirty="0">
                <a:solidFill>
                  <a:srgbClr val="DFDFDF"/>
                </a:solidFill>
                <a:latin typeface="Calibri"/>
                <a:cs typeface="Calibri"/>
              </a:rPr>
              <a:t>that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00" dirty="0">
                <a:solidFill>
                  <a:srgbClr val="DFDFDF"/>
                </a:solidFill>
                <a:latin typeface="Calibri"/>
                <a:cs typeface="Calibri"/>
              </a:rPr>
              <a:t>provide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80" dirty="0">
                <a:solidFill>
                  <a:srgbClr val="DFDFDF"/>
                </a:solidFill>
                <a:latin typeface="Calibri"/>
                <a:cs typeface="Calibri"/>
              </a:rPr>
              <a:t>services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00" dirty="0">
                <a:solidFill>
                  <a:srgbClr val="DFDFDF"/>
                </a:solidFill>
                <a:latin typeface="Calibri"/>
                <a:cs typeface="Calibri"/>
              </a:rPr>
              <a:t>including:</a:t>
            </a:r>
            <a:endParaRPr sz="2100">
              <a:latin typeface="Calibri"/>
              <a:cs typeface="Calibri"/>
            </a:endParaRPr>
          </a:p>
          <a:p>
            <a:pPr marL="465455">
              <a:lnSpc>
                <a:spcPct val="100000"/>
              </a:lnSpc>
              <a:spcBef>
                <a:spcPts val="405"/>
              </a:spcBef>
            </a:pPr>
            <a:r>
              <a:rPr sz="2100" spc="330" dirty="0">
                <a:solidFill>
                  <a:srgbClr val="DFDFDF"/>
                </a:solidFill>
                <a:latin typeface="Calibri"/>
                <a:cs typeface="Calibri"/>
              </a:rPr>
              <a:t>Room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85" dirty="0">
                <a:solidFill>
                  <a:srgbClr val="DFDFDF"/>
                </a:solidFill>
                <a:latin typeface="Calibri"/>
                <a:cs typeface="Calibri"/>
              </a:rPr>
              <a:t>and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20" dirty="0">
                <a:solidFill>
                  <a:srgbClr val="DFDFDF"/>
                </a:solidFill>
                <a:latin typeface="Calibri"/>
                <a:cs typeface="Calibri"/>
              </a:rPr>
              <a:t>board</a:t>
            </a:r>
            <a:endParaRPr sz="2100">
              <a:latin typeface="Calibri"/>
              <a:cs typeface="Calibri"/>
            </a:endParaRPr>
          </a:p>
          <a:p>
            <a:pPr marL="465455" marR="2545715">
              <a:lnSpc>
                <a:spcPct val="116100"/>
              </a:lnSpc>
            </a:pPr>
            <a:r>
              <a:rPr sz="2100" spc="310" dirty="0">
                <a:solidFill>
                  <a:srgbClr val="DFDFDF"/>
                </a:solidFill>
                <a:latin typeface="Calibri"/>
                <a:cs typeface="Calibri"/>
              </a:rPr>
              <a:t>Up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70" dirty="0">
                <a:solidFill>
                  <a:srgbClr val="DFDFDF"/>
                </a:solidFill>
                <a:latin typeface="Calibri"/>
                <a:cs typeface="Calibri"/>
              </a:rPr>
              <a:t>to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00" dirty="0">
                <a:solidFill>
                  <a:srgbClr val="DFDFDF"/>
                </a:solidFill>
                <a:latin typeface="Calibri"/>
                <a:cs typeface="Calibri"/>
              </a:rPr>
              <a:t>28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25" dirty="0">
                <a:solidFill>
                  <a:srgbClr val="DFDFDF"/>
                </a:solidFill>
                <a:latin typeface="Calibri"/>
                <a:cs typeface="Calibri"/>
              </a:rPr>
              <a:t>hours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10" dirty="0">
                <a:solidFill>
                  <a:srgbClr val="DFDFDF"/>
                </a:solidFill>
                <a:latin typeface="Calibri"/>
                <a:cs typeface="Calibri"/>
              </a:rPr>
              <a:t>per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65" dirty="0">
                <a:solidFill>
                  <a:srgbClr val="DFDFDF"/>
                </a:solidFill>
                <a:latin typeface="Calibri"/>
                <a:cs typeface="Calibri"/>
              </a:rPr>
              <a:t>week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35" dirty="0">
                <a:solidFill>
                  <a:srgbClr val="DFDFDF"/>
                </a:solidFill>
                <a:latin typeface="Calibri"/>
                <a:cs typeface="Calibri"/>
              </a:rPr>
              <a:t>of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04" dirty="0">
                <a:solidFill>
                  <a:srgbClr val="DFDFDF"/>
                </a:solidFill>
                <a:latin typeface="Calibri"/>
                <a:cs typeface="Calibri"/>
              </a:rPr>
              <a:t>supportive</a:t>
            </a:r>
            <a:r>
              <a:rPr sz="2100" spc="8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85" dirty="0">
                <a:solidFill>
                  <a:srgbClr val="DFDFDF"/>
                </a:solidFill>
                <a:latin typeface="Calibri"/>
                <a:cs typeface="Calibri"/>
              </a:rPr>
              <a:t>care </a:t>
            </a:r>
            <a:r>
              <a:rPr sz="2100" spc="215" dirty="0">
                <a:solidFill>
                  <a:srgbClr val="DFDFDF"/>
                </a:solidFill>
                <a:latin typeface="Calibri"/>
                <a:cs typeface="Calibri"/>
              </a:rPr>
              <a:t>Personal</a:t>
            </a:r>
            <a:r>
              <a:rPr sz="2100" spc="10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85" dirty="0">
                <a:solidFill>
                  <a:srgbClr val="DFDFDF"/>
                </a:solidFill>
                <a:latin typeface="Calibri"/>
                <a:cs typeface="Calibri"/>
              </a:rPr>
              <a:t>care</a:t>
            </a:r>
            <a:endParaRPr sz="2100">
              <a:latin typeface="Calibri"/>
              <a:cs typeface="Calibri"/>
            </a:endParaRPr>
          </a:p>
          <a:p>
            <a:pPr marL="465455">
              <a:lnSpc>
                <a:spcPct val="100000"/>
              </a:lnSpc>
              <a:spcBef>
                <a:spcPts val="400"/>
              </a:spcBef>
            </a:pPr>
            <a:r>
              <a:rPr sz="2100" spc="254" dirty="0">
                <a:solidFill>
                  <a:srgbClr val="DFDFDF"/>
                </a:solidFill>
                <a:latin typeface="Calibri"/>
                <a:cs typeface="Calibri"/>
              </a:rPr>
              <a:t>Nursing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70" dirty="0">
                <a:solidFill>
                  <a:srgbClr val="DFDFDF"/>
                </a:solidFill>
                <a:latin typeface="Calibri"/>
                <a:cs typeface="Calibri"/>
              </a:rPr>
              <a:t>services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325" dirty="0">
                <a:solidFill>
                  <a:srgbClr val="DFDFDF"/>
                </a:solidFill>
                <a:latin typeface="Calibri"/>
                <a:cs typeface="Calibri"/>
              </a:rPr>
              <a:t>RCACs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80" dirty="0">
                <a:solidFill>
                  <a:srgbClr val="DFDFDF"/>
                </a:solidFill>
                <a:latin typeface="Calibri"/>
                <a:cs typeface="Calibri"/>
              </a:rPr>
              <a:t>are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25" dirty="0">
                <a:solidFill>
                  <a:srgbClr val="DFDFDF"/>
                </a:solidFill>
                <a:latin typeface="Calibri"/>
                <a:cs typeface="Calibri"/>
              </a:rPr>
              <a:t>regulated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45" dirty="0">
                <a:solidFill>
                  <a:srgbClr val="DFDFDF"/>
                </a:solidFill>
                <a:latin typeface="Calibri"/>
                <a:cs typeface="Calibri"/>
              </a:rPr>
              <a:t>by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225" dirty="0">
                <a:solidFill>
                  <a:srgbClr val="DFDFDF"/>
                </a:solidFill>
                <a:latin typeface="Calibri"/>
                <a:cs typeface="Calibri"/>
              </a:rPr>
              <a:t>the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90" dirty="0">
                <a:solidFill>
                  <a:srgbClr val="DFDFDF"/>
                </a:solidFill>
                <a:latin typeface="Calibri"/>
                <a:cs typeface="Calibri"/>
              </a:rPr>
              <a:t>Division</a:t>
            </a:r>
            <a:r>
              <a:rPr sz="2100" spc="90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35" dirty="0">
                <a:solidFill>
                  <a:srgbClr val="DFDFDF"/>
                </a:solidFill>
                <a:latin typeface="Calibri"/>
                <a:cs typeface="Calibri"/>
              </a:rPr>
              <a:t>of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90" dirty="0">
                <a:solidFill>
                  <a:srgbClr val="DFDFDF"/>
                </a:solidFill>
                <a:latin typeface="Calibri"/>
                <a:cs typeface="Calibri"/>
              </a:rPr>
              <a:t>Quality</a:t>
            </a:r>
            <a:r>
              <a:rPr sz="2100" spc="85" dirty="0">
                <a:solidFill>
                  <a:srgbClr val="DFDFDF"/>
                </a:solidFill>
                <a:latin typeface="Calibri"/>
                <a:cs typeface="Calibri"/>
              </a:rPr>
              <a:t> </a:t>
            </a:r>
            <a:r>
              <a:rPr sz="2100" spc="195" dirty="0">
                <a:solidFill>
                  <a:srgbClr val="DFDFDF"/>
                </a:solidFill>
                <a:latin typeface="Calibri"/>
                <a:cs typeface="Calibri"/>
              </a:rPr>
              <a:t>Assurance.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494371"/>
            <a:ext cx="3829049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3689985"/>
            </a:xfrm>
            <a:custGeom>
              <a:avLst/>
              <a:gdLst/>
              <a:ahLst/>
              <a:cxnLst/>
              <a:rect l="l" t="t" r="r" b="b"/>
              <a:pathLst>
                <a:path w="18288000" h="3689985">
                  <a:moveTo>
                    <a:pt x="0" y="3689913"/>
                  </a:moveTo>
                  <a:lnTo>
                    <a:pt x="18287998" y="3689913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3689913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4301" y="2491227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10">
                  <a:moveTo>
                    <a:pt x="0" y="0"/>
                  </a:moveTo>
                  <a:lnTo>
                    <a:pt x="841680" y="0"/>
                  </a:lnTo>
                </a:path>
              </a:pathLst>
            </a:custGeom>
            <a:ln w="95249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89913"/>
              <a:ext cx="18288000" cy="6597650"/>
            </a:xfrm>
            <a:custGeom>
              <a:avLst/>
              <a:gdLst/>
              <a:ahLst/>
              <a:cxnLst/>
              <a:rect l="l" t="t" r="r" b="b"/>
              <a:pathLst>
                <a:path w="18288000" h="6597650">
                  <a:moveTo>
                    <a:pt x="18287998" y="6597085"/>
                  </a:moveTo>
                  <a:lnTo>
                    <a:pt x="0" y="6597085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6597085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266" y="2834127"/>
              <a:ext cx="3676649" cy="2914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5924" y="2834127"/>
              <a:ext cx="3676649" cy="2914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1586" y="2834127"/>
              <a:ext cx="3676650" cy="29146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7246" y="2834127"/>
              <a:ext cx="3676649" cy="29146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594409" y="8189640"/>
              <a:ext cx="636270" cy="1066800"/>
            </a:xfrm>
            <a:custGeom>
              <a:avLst/>
              <a:gdLst/>
              <a:ahLst/>
              <a:cxnLst/>
              <a:rect l="l" t="t" r="r" b="b"/>
              <a:pathLst>
                <a:path w="636269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7"/>
                  </a:lnTo>
                  <a:lnTo>
                    <a:pt x="585653" y="334927"/>
                  </a:lnTo>
                  <a:lnTo>
                    <a:pt x="599775" y="332088"/>
                  </a:lnTo>
                  <a:lnTo>
                    <a:pt x="613745" y="334927"/>
                  </a:lnTo>
                  <a:lnTo>
                    <a:pt x="625185" y="342657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636269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7"/>
                  </a:lnTo>
                  <a:lnTo>
                    <a:pt x="303727" y="334927"/>
                  </a:lnTo>
                  <a:lnTo>
                    <a:pt x="317697" y="332088"/>
                  </a:lnTo>
                  <a:lnTo>
                    <a:pt x="331667" y="334927"/>
                  </a:lnTo>
                  <a:lnTo>
                    <a:pt x="343107" y="342657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636269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7"/>
                  </a:lnTo>
                  <a:lnTo>
                    <a:pt x="22009" y="334927"/>
                  </a:lnTo>
                  <a:lnTo>
                    <a:pt x="35979" y="332088"/>
                  </a:lnTo>
                  <a:lnTo>
                    <a:pt x="49949" y="334927"/>
                  </a:lnTo>
                  <a:lnTo>
                    <a:pt x="61389" y="342657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636269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6"/>
                  </a:lnTo>
                  <a:lnTo>
                    <a:pt x="599775" y="664537"/>
                  </a:lnTo>
                  <a:lnTo>
                    <a:pt x="613745" y="667376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636269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6"/>
                  </a:lnTo>
                  <a:lnTo>
                    <a:pt x="317697" y="664537"/>
                  </a:lnTo>
                  <a:lnTo>
                    <a:pt x="331667" y="667376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636269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6"/>
                  </a:lnTo>
                  <a:lnTo>
                    <a:pt x="35979" y="664537"/>
                  </a:lnTo>
                  <a:lnTo>
                    <a:pt x="49949" y="667376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636269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4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636269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6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636269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8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636269" h="1066800">
                  <a:moveTo>
                    <a:pt x="608562" y="1066799"/>
                  </a:moveTo>
                  <a:lnTo>
                    <a:pt x="590987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5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5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2" y="1066799"/>
                  </a:lnTo>
                  <a:close/>
                </a:path>
                <a:path w="636269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5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5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636269" h="1066800">
                  <a:moveTo>
                    <a:pt x="44766" y="1066799"/>
                  </a:moveTo>
                  <a:lnTo>
                    <a:pt x="27191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5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5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6" y="1066799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266" y="6559553"/>
              <a:ext cx="3676649" cy="29146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5924" y="6559553"/>
              <a:ext cx="3676649" cy="29146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1586" y="6559553"/>
              <a:ext cx="3676649" cy="29146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07246" y="6559553"/>
              <a:ext cx="3676649" cy="291464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91601" y="517960"/>
            <a:ext cx="9996805" cy="16846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805"/>
              </a:spcBef>
            </a:pPr>
            <a:r>
              <a:rPr spc="-65" dirty="0">
                <a:solidFill>
                  <a:srgbClr val="C6AA73"/>
                </a:solidFill>
              </a:rPr>
              <a:t>RESIDENTIAL</a:t>
            </a:r>
            <a:r>
              <a:rPr spc="-125" dirty="0">
                <a:solidFill>
                  <a:srgbClr val="C6AA73"/>
                </a:solidFill>
              </a:rPr>
              <a:t> </a:t>
            </a:r>
            <a:r>
              <a:rPr dirty="0">
                <a:solidFill>
                  <a:srgbClr val="C6AA73"/>
                </a:solidFill>
              </a:rPr>
              <a:t>CARE</a:t>
            </a:r>
            <a:r>
              <a:rPr spc="-125" dirty="0">
                <a:solidFill>
                  <a:srgbClr val="C6AA73"/>
                </a:solidFill>
              </a:rPr>
              <a:t> </a:t>
            </a:r>
            <a:r>
              <a:rPr spc="-145" dirty="0">
                <a:solidFill>
                  <a:srgbClr val="C6AA73"/>
                </a:solidFill>
              </a:rPr>
              <a:t>COMPLEXES</a:t>
            </a:r>
            <a:r>
              <a:rPr spc="-125" dirty="0">
                <a:solidFill>
                  <a:srgbClr val="C6AA73"/>
                </a:solidFill>
              </a:rPr>
              <a:t> </a:t>
            </a:r>
            <a:r>
              <a:rPr spc="-25" dirty="0">
                <a:solidFill>
                  <a:srgbClr val="C6AA73"/>
                </a:solidFill>
              </a:rPr>
              <a:t>IN RACINE</a:t>
            </a:r>
            <a:r>
              <a:rPr spc="-275" dirty="0">
                <a:solidFill>
                  <a:srgbClr val="C6AA73"/>
                </a:solidFill>
              </a:rPr>
              <a:t> </a:t>
            </a:r>
            <a:r>
              <a:rPr spc="-320" dirty="0">
                <a:solidFill>
                  <a:srgbClr val="C6AA73"/>
                </a:solidFill>
              </a:rPr>
              <a:t>COUNTY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104630" y="5859181"/>
            <a:ext cx="1884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60" dirty="0">
                <a:solidFill>
                  <a:srgbClr val="12254A"/>
                </a:solidFill>
                <a:latin typeface="Calibri"/>
                <a:cs typeface="Calibri"/>
              </a:rPr>
              <a:t>Elizabeth</a:t>
            </a:r>
            <a:r>
              <a:rPr sz="16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12254A"/>
                </a:solidFill>
                <a:latin typeface="Calibri"/>
                <a:cs typeface="Calibri"/>
              </a:rPr>
              <a:t>Gardens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88726" y="5859181"/>
            <a:ext cx="2444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50" dirty="0">
                <a:solidFill>
                  <a:srgbClr val="12254A"/>
                </a:solidFill>
                <a:latin typeface="Calibri"/>
                <a:cs typeface="Calibri"/>
              </a:rPr>
              <a:t>Waterford</a:t>
            </a:r>
            <a:r>
              <a:rPr sz="1600" spc="7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12254A"/>
                </a:solidFill>
                <a:latin typeface="Calibri"/>
                <a:cs typeface="Calibri"/>
              </a:rPr>
              <a:t>Senior</a:t>
            </a:r>
            <a:r>
              <a:rPr sz="1600" spc="7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12254A"/>
                </a:solidFill>
                <a:latin typeface="Calibri"/>
                <a:cs typeface="Calibri"/>
              </a:rPr>
              <a:t>Living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9281" y="5859181"/>
            <a:ext cx="25120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75" dirty="0">
                <a:solidFill>
                  <a:srgbClr val="12254A"/>
                </a:solidFill>
                <a:latin typeface="Calibri"/>
                <a:cs typeface="Calibri"/>
              </a:rPr>
              <a:t>Primrose</a:t>
            </a:r>
            <a:r>
              <a:rPr sz="1600" spc="5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00" dirty="0">
                <a:solidFill>
                  <a:srgbClr val="12254A"/>
                </a:solidFill>
                <a:latin typeface="Calibri"/>
                <a:cs typeface="Calibri"/>
              </a:rPr>
              <a:t>of</a:t>
            </a:r>
            <a:r>
              <a:rPr sz="1600" spc="6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12254A"/>
                </a:solidFill>
                <a:latin typeface="Calibri"/>
                <a:cs typeface="Calibri"/>
              </a:rPr>
              <a:t>Mt.</a:t>
            </a:r>
            <a:r>
              <a:rPr sz="1600" spc="5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12254A"/>
                </a:solidFill>
                <a:latin typeface="Calibri"/>
                <a:cs typeface="Calibri"/>
              </a:rPr>
              <a:t>Pleasant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0185" y="5859181"/>
            <a:ext cx="1423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0" dirty="0">
                <a:solidFill>
                  <a:srgbClr val="12254A"/>
                </a:solidFill>
                <a:latin typeface="Calibri"/>
                <a:cs typeface="Calibri"/>
              </a:rPr>
              <a:t>Home</a:t>
            </a:r>
            <a:r>
              <a:rPr sz="1600" spc="7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12254A"/>
                </a:solidFill>
                <a:latin typeface="Calibri"/>
                <a:cs typeface="Calibri"/>
              </a:rPr>
              <a:t>Harbor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80843" y="9584607"/>
            <a:ext cx="1531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35" dirty="0">
                <a:solidFill>
                  <a:srgbClr val="12254A"/>
                </a:solidFill>
                <a:latin typeface="Calibri"/>
                <a:cs typeface="Calibri"/>
              </a:rPr>
              <a:t>Killarney</a:t>
            </a:r>
            <a:r>
              <a:rPr sz="1600" spc="9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12254A"/>
                </a:solidFill>
                <a:latin typeface="Calibri"/>
                <a:cs typeface="Calibri"/>
              </a:rPr>
              <a:t>Kourt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73273" y="9584607"/>
            <a:ext cx="2075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30" dirty="0">
                <a:solidFill>
                  <a:srgbClr val="12254A"/>
                </a:solidFill>
                <a:latin typeface="Calibri"/>
                <a:cs typeface="Calibri"/>
              </a:rPr>
              <a:t>Pillars</a:t>
            </a:r>
            <a:r>
              <a:rPr sz="1600" spc="6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12254A"/>
                </a:solidFill>
                <a:latin typeface="Calibri"/>
                <a:cs typeface="Calibri"/>
              </a:rPr>
              <a:t>at</a:t>
            </a:r>
            <a:r>
              <a:rPr sz="1600" spc="6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12254A"/>
                </a:solidFill>
                <a:latin typeface="Calibri"/>
                <a:cs typeface="Calibri"/>
              </a:rPr>
              <a:t>Crystal</a:t>
            </a:r>
            <a:r>
              <a:rPr sz="1600" spc="6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12254A"/>
                </a:solidFill>
                <a:latin typeface="Calibri"/>
                <a:cs typeface="Calibri"/>
              </a:rPr>
              <a:t>Bay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40303" y="9584607"/>
            <a:ext cx="1870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70" dirty="0">
                <a:solidFill>
                  <a:srgbClr val="12254A"/>
                </a:solidFill>
                <a:latin typeface="Calibri"/>
                <a:cs typeface="Calibri"/>
              </a:rPr>
              <a:t>Parkview</a:t>
            </a:r>
            <a:r>
              <a:rPr sz="1600" spc="8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12254A"/>
                </a:solidFill>
                <a:latin typeface="Calibri"/>
                <a:cs typeface="Calibri"/>
              </a:rPr>
              <a:t>Gardens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1522" y="9584607"/>
            <a:ext cx="2880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70" dirty="0">
                <a:solidFill>
                  <a:srgbClr val="12254A"/>
                </a:solidFill>
                <a:latin typeface="Calibri"/>
                <a:cs typeface="Calibri"/>
              </a:rPr>
              <a:t>Pleasant</a:t>
            </a:r>
            <a:r>
              <a:rPr sz="1600" spc="6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12254A"/>
                </a:solidFill>
                <a:latin typeface="Calibri"/>
                <a:cs typeface="Calibri"/>
              </a:rPr>
              <a:t>Point</a:t>
            </a:r>
            <a:r>
              <a:rPr sz="1600" spc="70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12254A"/>
                </a:solidFill>
                <a:latin typeface="Calibri"/>
                <a:cs typeface="Calibri"/>
              </a:rPr>
              <a:t>Senior</a:t>
            </a:r>
            <a:r>
              <a:rPr sz="1600" spc="65" dirty="0">
                <a:solidFill>
                  <a:srgbClr val="12254A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12254A"/>
                </a:solidFill>
                <a:latin typeface="Calibri"/>
                <a:cs typeface="Calibri"/>
              </a:rPr>
              <a:t>Living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433530" y="494370"/>
            <a:ext cx="3829049" cy="1219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7345" cy="10287000"/>
          </a:xfrm>
          <a:custGeom>
            <a:avLst/>
            <a:gdLst/>
            <a:ahLst/>
            <a:cxnLst/>
            <a:rect l="l" t="t" r="r" b="b"/>
            <a:pathLst>
              <a:path w="347345" h="10287000">
                <a:moveTo>
                  <a:pt x="0" y="10286999"/>
                </a:moveTo>
                <a:lnTo>
                  <a:pt x="347347" y="10286999"/>
                </a:lnTo>
                <a:lnTo>
                  <a:pt x="34734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C6A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7347" y="0"/>
            <a:ext cx="17940655" cy="10287000"/>
            <a:chOff x="347347" y="0"/>
            <a:chExt cx="17940655" cy="10287000"/>
          </a:xfrm>
        </p:grpSpPr>
        <p:sp>
          <p:nvSpPr>
            <p:cNvPr id="4" name="object 4"/>
            <p:cNvSpPr/>
            <p:nvPr/>
          </p:nvSpPr>
          <p:spPr>
            <a:xfrm>
              <a:off x="3757297" y="0"/>
              <a:ext cx="14530705" cy="10287000"/>
            </a:xfrm>
            <a:custGeom>
              <a:avLst/>
              <a:gdLst/>
              <a:ahLst/>
              <a:cxnLst/>
              <a:rect l="l" t="t" r="r" b="b"/>
              <a:pathLst>
                <a:path w="14530705" h="10287000">
                  <a:moveTo>
                    <a:pt x="0" y="10286999"/>
                  </a:moveTo>
                  <a:lnTo>
                    <a:pt x="14530701" y="10286999"/>
                  </a:lnTo>
                  <a:lnTo>
                    <a:pt x="14530701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7347" y="0"/>
              <a:ext cx="3409950" cy="10287000"/>
            </a:xfrm>
            <a:custGeom>
              <a:avLst/>
              <a:gdLst/>
              <a:ahLst/>
              <a:cxnLst/>
              <a:rect l="l" t="t" r="r" b="b"/>
              <a:pathLst>
                <a:path w="3409950" h="10287000">
                  <a:moveTo>
                    <a:pt x="0" y="0"/>
                  </a:moveTo>
                  <a:lnTo>
                    <a:pt x="3409949" y="0"/>
                  </a:lnTo>
                  <a:lnTo>
                    <a:pt x="340994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703" y="1028700"/>
              <a:ext cx="5886449" cy="92582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82189" y="2636246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09">
                  <a:moveTo>
                    <a:pt x="0" y="0"/>
                  </a:moveTo>
                  <a:lnTo>
                    <a:pt x="841680" y="0"/>
                  </a:lnTo>
                </a:path>
              </a:pathLst>
            </a:custGeom>
            <a:ln w="95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00544" y="377504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1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3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6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0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5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69489" y="642984"/>
            <a:ext cx="8276590" cy="16846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805"/>
              </a:spcBef>
            </a:pPr>
            <a:r>
              <a:rPr spc="-325" dirty="0"/>
              <a:t>COMMUNITY-</a:t>
            </a:r>
            <a:r>
              <a:rPr spc="-10" dirty="0"/>
              <a:t>BASED </a:t>
            </a:r>
            <a:r>
              <a:rPr spc="-65" dirty="0"/>
              <a:t>RESIDENTIAL</a:t>
            </a:r>
            <a:r>
              <a:rPr spc="-130" dirty="0"/>
              <a:t> </a:t>
            </a:r>
            <a:r>
              <a:rPr dirty="0"/>
              <a:t>CARE</a:t>
            </a:r>
            <a:r>
              <a:rPr spc="-130" dirty="0"/>
              <a:t> </a:t>
            </a:r>
            <a:r>
              <a:rPr spc="-10" dirty="0"/>
              <a:t>FACILITY</a:t>
            </a:r>
          </a:p>
        </p:txBody>
      </p:sp>
      <p:sp>
        <p:nvSpPr>
          <p:cNvPr id="10" name="object 10"/>
          <p:cNvSpPr/>
          <p:nvPr/>
        </p:nvSpPr>
        <p:spPr>
          <a:xfrm>
            <a:off x="9521035" y="6559420"/>
            <a:ext cx="8763000" cy="3486150"/>
          </a:xfrm>
          <a:custGeom>
            <a:avLst/>
            <a:gdLst/>
            <a:ahLst/>
            <a:cxnLst/>
            <a:rect l="l" t="t" r="r" b="b"/>
            <a:pathLst>
              <a:path w="8763000" h="3486150">
                <a:moveTo>
                  <a:pt x="8762999" y="3486149"/>
                </a:moveTo>
                <a:lnTo>
                  <a:pt x="0" y="3486149"/>
                </a:lnTo>
                <a:lnTo>
                  <a:pt x="0" y="0"/>
                </a:lnTo>
                <a:lnTo>
                  <a:pt x="8762999" y="0"/>
                </a:lnTo>
                <a:lnTo>
                  <a:pt x="8762999" y="3486149"/>
                </a:lnTo>
                <a:close/>
              </a:path>
            </a:pathLst>
          </a:custGeom>
          <a:solidFill>
            <a:srgbClr val="122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pc="345" dirty="0"/>
              <a:t>Community-</a:t>
            </a:r>
            <a:r>
              <a:rPr spc="310" dirty="0"/>
              <a:t>based</a:t>
            </a:r>
            <a:r>
              <a:rPr spc="105" dirty="0"/>
              <a:t> </a:t>
            </a:r>
            <a:r>
              <a:rPr spc="215" dirty="0"/>
              <a:t>residential</a:t>
            </a:r>
            <a:r>
              <a:rPr spc="110" dirty="0"/>
              <a:t> </a:t>
            </a:r>
            <a:r>
              <a:rPr spc="175" dirty="0"/>
              <a:t>facilities</a:t>
            </a:r>
            <a:r>
              <a:rPr spc="105" dirty="0"/>
              <a:t> </a:t>
            </a:r>
            <a:r>
              <a:rPr spc="335" dirty="0"/>
              <a:t>(CBRF)</a:t>
            </a:r>
            <a:r>
              <a:rPr spc="110" dirty="0"/>
              <a:t> </a:t>
            </a:r>
            <a:r>
              <a:rPr spc="220" dirty="0"/>
              <a:t>are</a:t>
            </a:r>
            <a:r>
              <a:rPr spc="105" dirty="0"/>
              <a:t> </a:t>
            </a:r>
            <a:r>
              <a:rPr spc="260" dirty="0"/>
              <a:t>places </a:t>
            </a:r>
            <a:r>
              <a:rPr spc="290" dirty="0"/>
              <a:t>where</a:t>
            </a:r>
            <a:r>
              <a:rPr spc="95" dirty="0"/>
              <a:t> </a:t>
            </a:r>
            <a:r>
              <a:rPr spc="165" dirty="0"/>
              <a:t>five</a:t>
            </a:r>
            <a:r>
              <a:rPr spc="100" dirty="0"/>
              <a:t> </a:t>
            </a:r>
            <a:r>
              <a:rPr spc="185" dirty="0"/>
              <a:t>or</a:t>
            </a:r>
            <a:r>
              <a:rPr spc="100" dirty="0"/>
              <a:t> </a:t>
            </a:r>
            <a:r>
              <a:rPr spc="320" dirty="0"/>
              <a:t>more</a:t>
            </a:r>
            <a:r>
              <a:rPr spc="100" dirty="0"/>
              <a:t> </a:t>
            </a:r>
            <a:r>
              <a:rPr spc="260" dirty="0"/>
              <a:t>unrelated</a:t>
            </a:r>
            <a:r>
              <a:rPr spc="100" dirty="0"/>
              <a:t> </a:t>
            </a:r>
            <a:r>
              <a:rPr spc="270" dirty="0"/>
              <a:t>people</a:t>
            </a:r>
            <a:r>
              <a:rPr spc="100" dirty="0"/>
              <a:t> </a:t>
            </a:r>
            <a:r>
              <a:rPr spc="165" dirty="0"/>
              <a:t>live</a:t>
            </a:r>
            <a:r>
              <a:rPr spc="100" dirty="0"/>
              <a:t> </a:t>
            </a:r>
            <a:r>
              <a:rPr spc="270" dirty="0"/>
              <a:t>together</a:t>
            </a:r>
            <a:r>
              <a:rPr spc="100" dirty="0"/>
              <a:t> </a:t>
            </a:r>
            <a:r>
              <a:rPr spc="240" dirty="0"/>
              <a:t>in</a:t>
            </a:r>
            <a:r>
              <a:rPr spc="100" dirty="0"/>
              <a:t> </a:t>
            </a:r>
            <a:r>
              <a:rPr spc="225" dirty="0"/>
              <a:t>a </a:t>
            </a:r>
            <a:r>
              <a:rPr spc="350" dirty="0"/>
              <a:t>community</a:t>
            </a:r>
            <a:r>
              <a:rPr spc="100" dirty="0"/>
              <a:t> </a:t>
            </a:r>
            <a:r>
              <a:rPr spc="220" dirty="0"/>
              <a:t>setting.</a:t>
            </a:r>
            <a:r>
              <a:rPr spc="100" dirty="0"/>
              <a:t> </a:t>
            </a:r>
            <a:r>
              <a:rPr spc="245" dirty="0"/>
              <a:t>Services</a:t>
            </a:r>
            <a:r>
              <a:rPr spc="105" dirty="0"/>
              <a:t> </a:t>
            </a:r>
            <a:r>
              <a:rPr spc="204" dirty="0"/>
              <a:t>offered</a:t>
            </a:r>
            <a:r>
              <a:rPr spc="100" dirty="0"/>
              <a:t> </a:t>
            </a:r>
            <a:r>
              <a:rPr spc="280" dirty="0"/>
              <a:t>include</a:t>
            </a:r>
            <a:r>
              <a:rPr spc="100" dirty="0"/>
              <a:t> </a:t>
            </a:r>
            <a:r>
              <a:rPr spc="315" dirty="0"/>
              <a:t>room</a:t>
            </a:r>
            <a:r>
              <a:rPr spc="105" dirty="0"/>
              <a:t> </a:t>
            </a:r>
            <a:r>
              <a:rPr spc="325" dirty="0"/>
              <a:t>and </a:t>
            </a:r>
            <a:r>
              <a:rPr spc="215" dirty="0"/>
              <a:t>board,</a:t>
            </a:r>
            <a:r>
              <a:rPr spc="100" dirty="0"/>
              <a:t> </a:t>
            </a:r>
            <a:r>
              <a:rPr spc="215" dirty="0"/>
              <a:t>supervision,</a:t>
            </a:r>
            <a:r>
              <a:rPr spc="100" dirty="0"/>
              <a:t> </a:t>
            </a:r>
            <a:r>
              <a:rPr spc="350" dirty="0"/>
              <a:t>and</a:t>
            </a:r>
            <a:r>
              <a:rPr spc="105" dirty="0"/>
              <a:t> </a:t>
            </a:r>
            <a:r>
              <a:rPr spc="275" dirty="0"/>
              <a:t>support</a:t>
            </a:r>
            <a:r>
              <a:rPr spc="100" dirty="0"/>
              <a:t> </a:t>
            </a:r>
            <a:r>
              <a:rPr spc="185" dirty="0"/>
              <a:t>services.</a:t>
            </a:r>
            <a:r>
              <a:rPr spc="105" dirty="0"/>
              <a:t> </a:t>
            </a:r>
            <a:r>
              <a:rPr spc="150" dirty="0"/>
              <a:t>It</a:t>
            </a:r>
            <a:r>
              <a:rPr spc="100" dirty="0"/>
              <a:t> </a:t>
            </a:r>
            <a:r>
              <a:rPr spc="340" dirty="0"/>
              <a:t>can</a:t>
            </a:r>
            <a:r>
              <a:rPr spc="100" dirty="0"/>
              <a:t> </a:t>
            </a:r>
            <a:r>
              <a:rPr spc="280" dirty="0"/>
              <a:t>include</a:t>
            </a:r>
            <a:r>
              <a:rPr spc="105" dirty="0"/>
              <a:t> </a:t>
            </a:r>
            <a:r>
              <a:rPr spc="360" dirty="0"/>
              <a:t>up </a:t>
            </a:r>
            <a:r>
              <a:rPr spc="204" dirty="0"/>
              <a:t>to</a:t>
            </a:r>
            <a:r>
              <a:rPr spc="95" dirty="0"/>
              <a:t> </a:t>
            </a:r>
            <a:r>
              <a:rPr spc="240" dirty="0"/>
              <a:t>three</a:t>
            </a:r>
            <a:r>
              <a:rPr spc="95" dirty="0"/>
              <a:t> </a:t>
            </a:r>
            <a:r>
              <a:rPr spc="275" dirty="0"/>
              <a:t>hours</a:t>
            </a:r>
            <a:r>
              <a:rPr spc="100" dirty="0"/>
              <a:t> </a:t>
            </a:r>
            <a:r>
              <a:rPr spc="160" dirty="0"/>
              <a:t>of</a:t>
            </a:r>
            <a:r>
              <a:rPr spc="95" dirty="0"/>
              <a:t> </a:t>
            </a:r>
            <a:r>
              <a:rPr spc="310" dirty="0"/>
              <a:t>nursing</a:t>
            </a:r>
            <a:r>
              <a:rPr spc="100" dirty="0"/>
              <a:t> </a:t>
            </a:r>
            <a:r>
              <a:rPr spc="254" dirty="0"/>
              <a:t>care</a:t>
            </a:r>
            <a:r>
              <a:rPr spc="95" dirty="0"/>
              <a:t> </a:t>
            </a:r>
            <a:r>
              <a:rPr spc="260" dirty="0"/>
              <a:t>per</a:t>
            </a:r>
            <a:r>
              <a:rPr spc="95" dirty="0"/>
              <a:t> </a:t>
            </a:r>
            <a:r>
              <a:rPr spc="225" dirty="0"/>
              <a:t>week.</a:t>
            </a: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pc="225" dirty="0"/>
          </a:p>
          <a:p>
            <a:pPr marL="12700">
              <a:lnSpc>
                <a:spcPct val="100000"/>
              </a:lnSpc>
            </a:pPr>
            <a:r>
              <a:rPr spc="430" dirty="0"/>
              <a:t>CBRFs</a:t>
            </a:r>
            <a:r>
              <a:rPr spc="100" dirty="0"/>
              <a:t> </a:t>
            </a:r>
            <a:r>
              <a:rPr spc="220" dirty="0"/>
              <a:t>are</a:t>
            </a:r>
            <a:r>
              <a:rPr spc="105" dirty="0"/>
              <a:t> </a:t>
            </a:r>
            <a:r>
              <a:rPr spc="275" dirty="0"/>
              <a:t>regulated</a:t>
            </a:r>
            <a:r>
              <a:rPr spc="105" dirty="0"/>
              <a:t> </a:t>
            </a:r>
            <a:r>
              <a:rPr spc="305" dirty="0"/>
              <a:t>by</a:t>
            </a:r>
            <a:r>
              <a:rPr spc="100" dirty="0"/>
              <a:t> </a:t>
            </a:r>
            <a:r>
              <a:rPr spc="275" dirty="0"/>
              <a:t>the</a:t>
            </a:r>
            <a:r>
              <a:rPr spc="105" dirty="0"/>
              <a:t> </a:t>
            </a:r>
            <a:r>
              <a:rPr spc="235" dirty="0"/>
              <a:t>Division</a:t>
            </a:r>
            <a:r>
              <a:rPr spc="105" dirty="0"/>
              <a:t> </a:t>
            </a:r>
            <a:r>
              <a:rPr spc="265" dirty="0"/>
              <a:t>Of</a:t>
            </a:r>
            <a:r>
              <a:rPr spc="105" dirty="0"/>
              <a:t> </a:t>
            </a:r>
            <a:r>
              <a:rPr spc="229" dirty="0"/>
              <a:t>Quality</a:t>
            </a:r>
            <a:r>
              <a:rPr spc="100" dirty="0"/>
              <a:t> </a:t>
            </a:r>
            <a:r>
              <a:rPr spc="280" dirty="0"/>
              <a:t>Assurance</a:t>
            </a:r>
          </a:p>
          <a:p>
            <a:pPr>
              <a:lnSpc>
                <a:spcPct val="100000"/>
              </a:lnSpc>
            </a:pPr>
            <a:endParaRPr spc="280" dirty="0"/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pc="280" dirty="0"/>
          </a:p>
          <a:p>
            <a:pPr marL="2439670" marR="328930" algn="ctr">
              <a:lnSpc>
                <a:spcPts val="4120"/>
              </a:lnSpc>
            </a:pPr>
            <a:r>
              <a:rPr sz="3800" dirty="0">
                <a:solidFill>
                  <a:srgbClr val="C6AA73"/>
                </a:solidFill>
              </a:rPr>
              <a:t>39</a:t>
            </a:r>
            <a:r>
              <a:rPr sz="3800" spc="-175" dirty="0">
                <a:solidFill>
                  <a:srgbClr val="C6AA73"/>
                </a:solidFill>
              </a:rPr>
              <a:t> </a:t>
            </a:r>
            <a:r>
              <a:rPr sz="3800" spc="-80" dirty="0">
                <a:solidFill>
                  <a:srgbClr val="C6AA73"/>
                </a:solidFill>
              </a:rPr>
              <a:t>CBRFS</a:t>
            </a:r>
            <a:r>
              <a:rPr sz="3800" spc="-35" dirty="0">
                <a:solidFill>
                  <a:srgbClr val="C6AA73"/>
                </a:solidFill>
              </a:rPr>
              <a:t> </a:t>
            </a:r>
            <a:r>
              <a:rPr sz="3800" spc="-260" dirty="0">
                <a:solidFill>
                  <a:srgbClr val="C6AA73"/>
                </a:solidFill>
              </a:rPr>
              <a:t>ARE</a:t>
            </a:r>
            <a:r>
              <a:rPr sz="3800" spc="10" dirty="0">
                <a:solidFill>
                  <a:srgbClr val="C6AA73"/>
                </a:solidFill>
              </a:rPr>
              <a:t> </a:t>
            </a:r>
            <a:r>
              <a:rPr sz="3800" spc="-290" dirty="0">
                <a:solidFill>
                  <a:srgbClr val="C6AA73"/>
                </a:solidFill>
              </a:rPr>
              <a:t>LOCATED</a:t>
            </a:r>
            <a:r>
              <a:rPr sz="3800" spc="10" dirty="0">
                <a:solidFill>
                  <a:srgbClr val="C6AA73"/>
                </a:solidFill>
              </a:rPr>
              <a:t> </a:t>
            </a:r>
            <a:r>
              <a:rPr sz="3800" spc="-254" dirty="0">
                <a:solidFill>
                  <a:srgbClr val="C6AA73"/>
                </a:solidFill>
              </a:rPr>
              <a:t>IN</a:t>
            </a:r>
            <a:r>
              <a:rPr sz="3800" spc="10" dirty="0">
                <a:solidFill>
                  <a:srgbClr val="C6AA73"/>
                </a:solidFill>
              </a:rPr>
              <a:t> </a:t>
            </a:r>
            <a:r>
              <a:rPr sz="3800" spc="-15" dirty="0">
                <a:solidFill>
                  <a:srgbClr val="C6AA73"/>
                </a:solidFill>
              </a:rPr>
              <a:t>RACINE </a:t>
            </a:r>
            <a:r>
              <a:rPr sz="3800" spc="-290" dirty="0">
                <a:solidFill>
                  <a:srgbClr val="C6AA73"/>
                </a:solidFill>
              </a:rPr>
              <a:t>COUNTY.</a:t>
            </a:r>
            <a:r>
              <a:rPr sz="3800" spc="35" dirty="0">
                <a:solidFill>
                  <a:srgbClr val="C6AA73"/>
                </a:solidFill>
              </a:rPr>
              <a:t> </a:t>
            </a:r>
            <a:r>
              <a:rPr sz="3800" spc="-355" dirty="0">
                <a:solidFill>
                  <a:srgbClr val="C6AA73"/>
                </a:solidFill>
              </a:rPr>
              <a:t>OFTEN,</a:t>
            </a:r>
            <a:r>
              <a:rPr sz="3800" spc="40" dirty="0">
                <a:solidFill>
                  <a:srgbClr val="C6AA73"/>
                </a:solidFill>
              </a:rPr>
              <a:t> </a:t>
            </a:r>
            <a:r>
              <a:rPr sz="3800" spc="-220" dirty="0">
                <a:solidFill>
                  <a:srgbClr val="C6AA73"/>
                </a:solidFill>
              </a:rPr>
              <a:t>RESIDENTIAL</a:t>
            </a:r>
            <a:r>
              <a:rPr sz="3800" spc="35" dirty="0">
                <a:solidFill>
                  <a:srgbClr val="C6AA73"/>
                </a:solidFill>
              </a:rPr>
              <a:t> </a:t>
            </a:r>
            <a:r>
              <a:rPr sz="3800" spc="-20" dirty="0">
                <a:solidFill>
                  <a:srgbClr val="C6AA73"/>
                </a:solidFill>
              </a:rPr>
              <a:t>CARE </a:t>
            </a:r>
            <a:r>
              <a:rPr sz="3800" spc="-265" dirty="0">
                <a:solidFill>
                  <a:srgbClr val="C6AA73"/>
                </a:solidFill>
              </a:rPr>
              <a:t>COMPLEXES</a:t>
            </a:r>
            <a:r>
              <a:rPr sz="3800" spc="20" dirty="0">
                <a:solidFill>
                  <a:srgbClr val="C6AA73"/>
                </a:solidFill>
              </a:rPr>
              <a:t> </a:t>
            </a:r>
            <a:r>
              <a:rPr sz="3800" spc="-210" dirty="0">
                <a:solidFill>
                  <a:srgbClr val="C6AA73"/>
                </a:solidFill>
              </a:rPr>
              <a:t>WILL</a:t>
            </a:r>
            <a:r>
              <a:rPr sz="3800" spc="20" dirty="0">
                <a:solidFill>
                  <a:srgbClr val="C6AA73"/>
                </a:solidFill>
              </a:rPr>
              <a:t> </a:t>
            </a:r>
            <a:r>
              <a:rPr sz="3800" spc="-229" dirty="0">
                <a:solidFill>
                  <a:srgbClr val="C6AA73"/>
                </a:solidFill>
              </a:rPr>
              <a:t>ALSO</a:t>
            </a:r>
            <a:r>
              <a:rPr sz="3800" spc="25" dirty="0">
                <a:solidFill>
                  <a:srgbClr val="C6AA73"/>
                </a:solidFill>
              </a:rPr>
              <a:t> </a:t>
            </a:r>
            <a:r>
              <a:rPr sz="3800" spc="-290" dirty="0">
                <a:solidFill>
                  <a:srgbClr val="C6AA73"/>
                </a:solidFill>
              </a:rPr>
              <a:t>HAVE</a:t>
            </a:r>
            <a:r>
              <a:rPr sz="3800" spc="20" dirty="0">
                <a:solidFill>
                  <a:srgbClr val="C6AA73"/>
                </a:solidFill>
              </a:rPr>
              <a:t> </a:t>
            </a:r>
            <a:r>
              <a:rPr sz="3800" spc="-415" dirty="0">
                <a:solidFill>
                  <a:srgbClr val="C6AA73"/>
                </a:solidFill>
              </a:rPr>
              <a:t>AN</a:t>
            </a:r>
            <a:r>
              <a:rPr sz="3800" spc="20" dirty="0">
                <a:solidFill>
                  <a:srgbClr val="C6AA73"/>
                </a:solidFill>
              </a:rPr>
              <a:t> </a:t>
            </a:r>
            <a:r>
              <a:rPr sz="3800" spc="-305" dirty="0">
                <a:solidFill>
                  <a:srgbClr val="C6AA73"/>
                </a:solidFill>
              </a:rPr>
              <a:t>AREA </a:t>
            </a:r>
            <a:r>
              <a:rPr sz="3800" spc="-300" dirty="0">
                <a:solidFill>
                  <a:srgbClr val="C6AA73"/>
                </a:solidFill>
              </a:rPr>
              <a:t>THAT</a:t>
            </a:r>
            <a:r>
              <a:rPr sz="3800" spc="10" dirty="0">
                <a:solidFill>
                  <a:srgbClr val="C6AA73"/>
                </a:solidFill>
              </a:rPr>
              <a:t> </a:t>
            </a:r>
            <a:r>
              <a:rPr sz="3800" dirty="0">
                <a:solidFill>
                  <a:srgbClr val="C6AA73"/>
                </a:solidFill>
              </a:rPr>
              <a:t>IS</a:t>
            </a:r>
            <a:r>
              <a:rPr sz="3800" spc="15" dirty="0">
                <a:solidFill>
                  <a:srgbClr val="C6AA73"/>
                </a:solidFill>
              </a:rPr>
              <a:t> </a:t>
            </a:r>
            <a:r>
              <a:rPr sz="3800" spc="-355" dirty="0">
                <a:solidFill>
                  <a:srgbClr val="C6AA73"/>
                </a:solidFill>
              </a:rPr>
              <a:t>A</a:t>
            </a:r>
            <a:r>
              <a:rPr sz="3800" spc="10" dirty="0">
                <a:solidFill>
                  <a:srgbClr val="C6AA73"/>
                </a:solidFill>
              </a:rPr>
              <a:t> </a:t>
            </a:r>
            <a:r>
              <a:rPr sz="3800" spc="-20" dirty="0">
                <a:solidFill>
                  <a:srgbClr val="C6AA73"/>
                </a:solidFill>
              </a:rPr>
              <a:t>CBRF.</a:t>
            </a:r>
            <a:endParaRPr sz="3800"/>
          </a:p>
        </p:txBody>
      </p:sp>
      <p:grpSp>
        <p:nvGrpSpPr>
          <p:cNvPr id="12" name="object 12"/>
          <p:cNvGrpSpPr/>
          <p:nvPr/>
        </p:nvGrpSpPr>
        <p:grpSpPr>
          <a:xfrm>
            <a:off x="784288" y="619393"/>
            <a:ext cx="15901035" cy="9061450"/>
            <a:chOff x="784288" y="619393"/>
            <a:chExt cx="15901035" cy="90614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288" y="619393"/>
              <a:ext cx="3829049" cy="12191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2763" y="9661632"/>
              <a:ext cx="15082519" cy="0"/>
            </a:xfrm>
            <a:custGeom>
              <a:avLst/>
              <a:gdLst/>
              <a:ahLst/>
              <a:cxnLst/>
              <a:rect l="l" t="t" r="r" b="b"/>
              <a:pathLst>
                <a:path w="15082519">
                  <a:moveTo>
                    <a:pt x="0" y="0"/>
                  </a:moveTo>
                  <a:lnTo>
                    <a:pt x="15082471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83005" cy="10287000"/>
          </a:xfrm>
          <a:custGeom>
            <a:avLst/>
            <a:gdLst/>
            <a:ahLst/>
            <a:cxnLst/>
            <a:rect l="l" t="t" r="r" b="b"/>
            <a:pathLst>
              <a:path w="1183005" h="10287000">
                <a:moveTo>
                  <a:pt x="0" y="10286999"/>
                </a:moveTo>
                <a:lnTo>
                  <a:pt x="1182553" y="10286999"/>
                </a:lnTo>
                <a:lnTo>
                  <a:pt x="118255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22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2553" y="0"/>
            <a:ext cx="17105630" cy="10287000"/>
            <a:chOff x="1182553" y="0"/>
            <a:chExt cx="17105630" cy="10287000"/>
          </a:xfrm>
        </p:grpSpPr>
        <p:sp>
          <p:nvSpPr>
            <p:cNvPr id="4" name="object 4"/>
            <p:cNvSpPr/>
            <p:nvPr/>
          </p:nvSpPr>
          <p:spPr>
            <a:xfrm>
              <a:off x="5487853" y="0"/>
              <a:ext cx="12800330" cy="10287000"/>
            </a:xfrm>
            <a:custGeom>
              <a:avLst/>
              <a:gdLst/>
              <a:ahLst/>
              <a:cxnLst/>
              <a:rect l="l" t="t" r="r" b="b"/>
              <a:pathLst>
                <a:path w="12800330" h="10287000">
                  <a:moveTo>
                    <a:pt x="0" y="10286999"/>
                  </a:moveTo>
                  <a:lnTo>
                    <a:pt x="12800145" y="10286999"/>
                  </a:lnTo>
                  <a:lnTo>
                    <a:pt x="12800145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22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2553" y="0"/>
              <a:ext cx="4305300" cy="10287000"/>
            </a:xfrm>
            <a:custGeom>
              <a:avLst/>
              <a:gdLst/>
              <a:ahLst/>
              <a:cxnLst/>
              <a:rect l="l" t="t" r="r" b="b"/>
              <a:pathLst>
                <a:path w="4305300" h="10287000">
                  <a:moveTo>
                    <a:pt x="0" y="0"/>
                  </a:moveTo>
                  <a:lnTo>
                    <a:pt x="4305299" y="0"/>
                  </a:lnTo>
                  <a:lnTo>
                    <a:pt x="430529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A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7252" y="1028700"/>
              <a:ext cx="5200650" cy="92582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7142" y="5228498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10">
                  <a:moveTo>
                    <a:pt x="0" y="0"/>
                  </a:moveTo>
                  <a:lnTo>
                    <a:pt x="841680" y="0"/>
                  </a:lnTo>
                </a:path>
              </a:pathLst>
            </a:custGeom>
            <a:ln w="95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41688" y="669943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599775" y="404047"/>
                  </a:moveTo>
                  <a:lnTo>
                    <a:pt x="585805" y="401208"/>
                  </a:lnTo>
                  <a:lnTo>
                    <a:pt x="574364" y="393478"/>
                  </a:lnTo>
                  <a:lnTo>
                    <a:pt x="566634" y="382038"/>
                  </a:lnTo>
                  <a:lnTo>
                    <a:pt x="563795" y="368068"/>
                  </a:lnTo>
                  <a:lnTo>
                    <a:pt x="566584" y="354098"/>
                  </a:lnTo>
                  <a:lnTo>
                    <a:pt x="574229" y="342658"/>
                  </a:lnTo>
                  <a:lnTo>
                    <a:pt x="585653" y="334928"/>
                  </a:lnTo>
                  <a:lnTo>
                    <a:pt x="599775" y="332089"/>
                  </a:lnTo>
                  <a:lnTo>
                    <a:pt x="613745" y="334928"/>
                  </a:lnTo>
                  <a:lnTo>
                    <a:pt x="625185" y="342658"/>
                  </a:lnTo>
                  <a:lnTo>
                    <a:pt x="632915" y="354098"/>
                  </a:lnTo>
                  <a:lnTo>
                    <a:pt x="635754" y="368068"/>
                  </a:lnTo>
                  <a:lnTo>
                    <a:pt x="632915" y="382038"/>
                  </a:lnTo>
                  <a:lnTo>
                    <a:pt x="625185" y="393478"/>
                  </a:lnTo>
                  <a:lnTo>
                    <a:pt x="613745" y="401208"/>
                  </a:lnTo>
                  <a:lnTo>
                    <a:pt x="599775" y="404047"/>
                  </a:lnTo>
                  <a:close/>
                </a:path>
                <a:path w="914400" h="1066800">
                  <a:moveTo>
                    <a:pt x="317697" y="404047"/>
                  </a:moveTo>
                  <a:lnTo>
                    <a:pt x="303727" y="401208"/>
                  </a:lnTo>
                  <a:lnTo>
                    <a:pt x="292287" y="393478"/>
                  </a:lnTo>
                  <a:lnTo>
                    <a:pt x="284557" y="382038"/>
                  </a:lnTo>
                  <a:lnTo>
                    <a:pt x="281718" y="368068"/>
                  </a:lnTo>
                  <a:lnTo>
                    <a:pt x="284557" y="354098"/>
                  </a:lnTo>
                  <a:lnTo>
                    <a:pt x="292287" y="342658"/>
                  </a:lnTo>
                  <a:lnTo>
                    <a:pt x="303727" y="334928"/>
                  </a:lnTo>
                  <a:lnTo>
                    <a:pt x="317697" y="332089"/>
                  </a:lnTo>
                  <a:lnTo>
                    <a:pt x="331667" y="334928"/>
                  </a:lnTo>
                  <a:lnTo>
                    <a:pt x="343107" y="342658"/>
                  </a:lnTo>
                  <a:lnTo>
                    <a:pt x="350837" y="354098"/>
                  </a:lnTo>
                  <a:lnTo>
                    <a:pt x="353676" y="368068"/>
                  </a:lnTo>
                  <a:lnTo>
                    <a:pt x="350837" y="382038"/>
                  </a:lnTo>
                  <a:lnTo>
                    <a:pt x="343107" y="393478"/>
                  </a:lnTo>
                  <a:lnTo>
                    <a:pt x="331667" y="401208"/>
                  </a:lnTo>
                  <a:lnTo>
                    <a:pt x="317697" y="404047"/>
                  </a:lnTo>
                  <a:close/>
                </a:path>
                <a:path w="914400" h="1066800">
                  <a:moveTo>
                    <a:pt x="35979" y="404047"/>
                  </a:moveTo>
                  <a:lnTo>
                    <a:pt x="22009" y="401208"/>
                  </a:lnTo>
                  <a:lnTo>
                    <a:pt x="10568" y="393478"/>
                  </a:lnTo>
                  <a:lnTo>
                    <a:pt x="2838" y="382038"/>
                  </a:lnTo>
                  <a:lnTo>
                    <a:pt x="0" y="368068"/>
                  </a:lnTo>
                  <a:lnTo>
                    <a:pt x="2838" y="354098"/>
                  </a:lnTo>
                  <a:lnTo>
                    <a:pt x="10568" y="342658"/>
                  </a:lnTo>
                  <a:lnTo>
                    <a:pt x="22009" y="334928"/>
                  </a:lnTo>
                  <a:lnTo>
                    <a:pt x="35979" y="332089"/>
                  </a:lnTo>
                  <a:lnTo>
                    <a:pt x="49949" y="334928"/>
                  </a:lnTo>
                  <a:lnTo>
                    <a:pt x="61389" y="342658"/>
                  </a:lnTo>
                  <a:lnTo>
                    <a:pt x="69119" y="354098"/>
                  </a:lnTo>
                  <a:lnTo>
                    <a:pt x="71958" y="368068"/>
                  </a:lnTo>
                  <a:lnTo>
                    <a:pt x="69119" y="382038"/>
                  </a:lnTo>
                  <a:lnTo>
                    <a:pt x="61389" y="393478"/>
                  </a:lnTo>
                  <a:lnTo>
                    <a:pt x="49949" y="401208"/>
                  </a:lnTo>
                  <a:lnTo>
                    <a:pt x="35979" y="404047"/>
                  </a:lnTo>
                  <a:close/>
                </a:path>
                <a:path w="914400" h="1066800">
                  <a:moveTo>
                    <a:pt x="881493" y="404047"/>
                  </a:moveTo>
                  <a:lnTo>
                    <a:pt x="867523" y="401208"/>
                  </a:lnTo>
                  <a:lnTo>
                    <a:pt x="856082" y="393478"/>
                  </a:lnTo>
                  <a:lnTo>
                    <a:pt x="848353" y="382038"/>
                  </a:lnTo>
                  <a:lnTo>
                    <a:pt x="845514" y="368068"/>
                  </a:lnTo>
                  <a:lnTo>
                    <a:pt x="848353" y="354098"/>
                  </a:lnTo>
                  <a:lnTo>
                    <a:pt x="856082" y="342658"/>
                  </a:lnTo>
                  <a:lnTo>
                    <a:pt x="867523" y="334928"/>
                  </a:lnTo>
                  <a:lnTo>
                    <a:pt x="881493" y="332089"/>
                  </a:lnTo>
                  <a:lnTo>
                    <a:pt x="895463" y="334928"/>
                  </a:lnTo>
                  <a:lnTo>
                    <a:pt x="906903" y="342658"/>
                  </a:lnTo>
                  <a:lnTo>
                    <a:pt x="914299" y="353603"/>
                  </a:lnTo>
                  <a:lnTo>
                    <a:pt x="914299" y="382533"/>
                  </a:lnTo>
                  <a:lnTo>
                    <a:pt x="906903" y="393478"/>
                  </a:lnTo>
                  <a:lnTo>
                    <a:pt x="895463" y="401208"/>
                  </a:lnTo>
                  <a:lnTo>
                    <a:pt x="881493" y="404047"/>
                  </a:lnTo>
                  <a:close/>
                </a:path>
                <a:path w="914400" h="1066800">
                  <a:moveTo>
                    <a:pt x="599775" y="736496"/>
                  </a:moveTo>
                  <a:lnTo>
                    <a:pt x="585805" y="733657"/>
                  </a:lnTo>
                  <a:lnTo>
                    <a:pt x="574364" y="725927"/>
                  </a:lnTo>
                  <a:lnTo>
                    <a:pt x="566634" y="714487"/>
                  </a:lnTo>
                  <a:lnTo>
                    <a:pt x="563795" y="700517"/>
                  </a:lnTo>
                  <a:lnTo>
                    <a:pt x="566584" y="686547"/>
                  </a:lnTo>
                  <a:lnTo>
                    <a:pt x="574229" y="675106"/>
                  </a:lnTo>
                  <a:lnTo>
                    <a:pt x="585653" y="667377"/>
                  </a:lnTo>
                  <a:lnTo>
                    <a:pt x="599775" y="664538"/>
                  </a:lnTo>
                  <a:lnTo>
                    <a:pt x="613745" y="667377"/>
                  </a:lnTo>
                  <a:lnTo>
                    <a:pt x="625185" y="675106"/>
                  </a:lnTo>
                  <a:lnTo>
                    <a:pt x="632915" y="686547"/>
                  </a:lnTo>
                  <a:lnTo>
                    <a:pt x="635754" y="700517"/>
                  </a:lnTo>
                  <a:lnTo>
                    <a:pt x="632915" y="714487"/>
                  </a:lnTo>
                  <a:lnTo>
                    <a:pt x="625185" y="725927"/>
                  </a:lnTo>
                  <a:lnTo>
                    <a:pt x="613745" y="733657"/>
                  </a:lnTo>
                  <a:lnTo>
                    <a:pt x="599775" y="736496"/>
                  </a:lnTo>
                  <a:close/>
                </a:path>
                <a:path w="914400" h="1066800">
                  <a:moveTo>
                    <a:pt x="317697" y="736496"/>
                  </a:moveTo>
                  <a:lnTo>
                    <a:pt x="303727" y="733657"/>
                  </a:lnTo>
                  <a:lnTo>
                    <a:pt x="292287" y="725927"/>
                  </a:lnTo>
                  <a:lnTo>
                    <a:pt x="284557" y="714487"/>
                  </a:lnTo>
                  <a:lnTo>
                    <a:pt x="281718" y="700517"/>
                  </a:lnTo>
                  <a:lnTo>
                    <a:pt x="284557" y="686547"/>
                  </a:lnTo>
                  <a:lnTo>
                    <a:pt x="292287" y="675106"/>
                  </a:lnTo>
                  <a:lnTo>
                    <a:pt x="303727" y="667377"/>
                  </a:lnTo>
                  <a:lnTo>
                    <a:pt x="317697" y="664538"/>
                  </a:lnTo>
                  <a:lnTo>
                    <a:pt x="331667" y="667377"/>
                  </a:lnTo>
                  <a:lnTo>
                    <a:pt x="343107" y="675106"/>
                  </a:lnTo>
                  <a:lnTo>
                    <a:pt x="350837" y="686547"/>
                  </a:lnTo>
                  <a:lnTo>
                    <a:pt x="353676" y="700517"/>
                  </a:lnTo>
                  <a:lnTo>
                    <a:pt x="350837" y="714487"/>
                  </a:lnTo>
                  <a:lnTo>
                    <a:pt x="343107" y="725927"/>
                  </a:lnTo>
                  <a:lnTo>
                    <a:pt x="331667" y="733657"/>
                  </a:lnTo>
                  <a:lnTo>
                    <a:pt x="317697" y="736496"/>
                  </a:lnTo>
                  <a:close/>
                </a:path>
                <a:path w="914400" h="1066800">
                  <a:moveTo>
                    <a:pt x="35979" y="736496"/>
                  </a:moveTo>
                  <a:lnTo>
                    <a:pt x="22009" y="733657"/>
                  </a:lnTo>
                  <a:lnTo>
                    <a:pt x="10568" y="725927"/>
                  </a:lnTo>
                  <a:lnTo>
                    <a:pt x="2838" y="714487"/>
                  </a:lnTo>
                  <a:lnTo>
                    <a:pt x="0" y="700517"/>
                  </a:lnTo>
                  <a:lnTo>
                    <a:pt x="2838" y="686547"/>
                  </a:lnTo>
                  <a:lnTo>
                    <a:pt x="10568" y="675106"/>
                  </a:lnTo>
                  <a:lnTo>
                    <a:pt x="22009" y="667377"/>
                  </a:lnTo>
                  <a:lnTo>
                    <a:pt x="35979" y="664538"/>
                  </a:lnTo>
                  <a:lnTo>
                    <a:pt x="49949" y="667377"/>
                  </a:lnTo>
                  <a:lnTo>
                    <a:pt x="61389" y="675106"/>
                  </a:lnTo>
                  <a:lnTo>
                    <a:pt x="69119" y="686547"/>
                  </a:lnTo>
                  <a:lnTo>
                    <a:pt x="71958" y="700517"/>
                  </a:lnTo>
                  <a:lnTo>
                    <a:pt x="69119" y="714487"/>
                  </a:lnTo>
                  <a:lnTo>
                    <a:pt x="61389" y="725927"/>
                  </a:lnTo>
                  <a:lnTo>
                    <a:pt x="49949" y="733657"/>
                  </a:lnTo>
                  <a:lnTo>
                    <a:pt x="35979" y="736496"/>
                  </a:lnTo>
                  <a:close/>
                </a:path>
                <a:path w="914400" h="1066800">
                  <a:moveTo>
                    <a:pt x="881493" y="736496"/>
                  </a:moveTo>
                  <a:lnTo>
                    <a:pt x="867523" y="733657"/>
                  </a:lnTo>
                  <a:lnTo>
                    <a:pt x="856082" y="725927"/>
                  </a:lnTo>
                  <a:lnTo>
                    <a:pt x="848353" y="714487"/>
                  </a:lnTo>
                  <a:lnTo>
                    <a:pt x="845514" y="700517"/>
                  </a:lnTo>
                  <a:lnTo>
                    <a:pt x="848353" y="686547"/>
                  </a:lnTo>
                  <a:lnTo>
                    <a:pt x="856082" y="675106"/>
                  </a:lnTo>
                  <a:lnTo>
                    <a:pt x="867523" y="667377"/>
                  </a:lnTo>
                  <a:lnTo>
                    <a:pt x="881493" y="664538"/>
                  </a:lnTo>
                  <a:lnTo>
                    <a:pt x="895463" y="667377"/>
                  </a:lnTo>
                  <a:lnTo>
                    <a:pt x="906903" y="675106"/>
                  </a:lnTo>
                  <a:lnTo>
                    <a:pt x="914299" y="686051"/>
                  </a:lnTo>
                  <a:lnTo>
                    <a:pt x="914299" y="714982"/>
                  </a:lnTo>
                  <a:lnTo>
                    <a:pt x="906903" y="725927"/>
                  </a:lnTo>
                  <a:lnTo>
                    <a:pt x="895463" y="733657"/>
                  </a:lnTo>
                  <a:lnTo>
                    <a:pt x="881493" y="736496"/>
                  </a:lnTo>
                  <a:close/>
                </a:path>
                <a:path w="914400" h="1066800">
                  <a:moveTo>
                    <a:pt x="599775" y="71958"/>
                  </a:moveTo>
                  <a:lnTo>
                    <a:pt x="585805" y="69119"/>
                  </a:lnTo>
                  <a:lnTo>
                    <a:pt x="574364" y="61389"/>
                  </a:lnTo>
                  <a:lnTo>
                    <a:pt x="566634" y="49949"/>
                  </a:lnTo>
                  <a:lnTo>
                    <a:pt x="563795" y="35979"/>
                  </a:lnTo>
                  <a:lnTo>
                    <a:pt x="566584" y="22009"/>
                  </a:lnTo>
                  <a:lnTo>
                    <a:pt x="574229" y="10568"/>
                  </a:lnTo>
                  <a:lnTo>
                    <a:pt x="585653" y="2838"/>
                  </a:lnTo>
                  <a:lnTo>
                    <a:pt x="599775" y="0"/>
                  </a:lnTo>
                  <a:lnTo>
                    <a:pt x="613745" y="2838"/>
                  </a:lnTo>
                  <a:lnTo>
                    <a:pt x="625185" y="10568"/>
                  </a:lnTo>
                  <a:lnTo>
                    <a:pt x="632915" y="22009"/>
                  </a:lnTo>
                  <a:lnTo>
                    <a:pt x="635754" y="35979"/>
                  </a:lnTo>
                  <a:lnTo>
                    <a:pt x="632915" y="49949"/>
                  </a:lnTo>
                  <a:lnTo>
                    <a:pt x="625185" y="61389"/>
                  </a:lnTo>
                  <a:lnTo>
                    <a:pt x="613745" y="69119"/>
                  </a:lnTo>
                  <a:lnTo>
                    <a:pt x="599775" y="71958"/>
                  </a:lnTo>
                  <a:close/>
                </a:path>
                <a:path w="914400" h="1066800">
                  <a:moveTo>
                    <a:pt x="317697" y="71958"/>
                  </a:moveTo>
                  <a:lnTo>
                    <a:pt x="303727" y="69119"/>
                  </a:lnTo>
                  <a:lnTo>
                    <a:pt x="292287" y="61389"/>
                  </a:lnTo>
                  <a:lnTo>
                    <a:pt x="284557" y="49949"/>
                  </a:lnTo>
                  <a:lnTo>
                    <a:pt x="281718" y="35979"/>
                  </a:lnTo>
                  <a:lnTo>
                    <a:pt x="284557" y="22009"/>
                  </a:lnTo>
                  <a:lnTo>
                    <a:pt x="292287" y="10568"/>
                  </a:lnTo>
                  <a:lnTo>
                    <a:pt x="303727" y="2838"/>
                  </a:lnTo>
                  <a:lnTo>
                    <a:pt x="317697" y="0"/>
                  </a:lnTo>
                  <a:lnTo>
                    <a:pt x="331667" y="2838"/>
                  </a:lnTo>
                  <a:lnTo>
                    <a:pt x="343107" y="10568"/>
                  </a:lnTo>
                  <a:lnTo>
                    <a:pt x="350837" y="22009"/>
                  </a:lnTo>
                  <a:lnTo>
                    <a:pt x="353676" y="35979"/>
                  </a:lnTo>
                  <a:lnTo>
                    <a:pt x="350837" y="49949"/>
                  </a:lnTo>
                  <a:lnTo>
                    <a:pt x="343107" y="61389"/>
                  </a:lnTo>
                  <a:lnTo>
                    <a:pt x="331667" y="69119"/>
                  </a:lnTo>
                  <a:lnTo>
                    <a:pt x="317697" y="71958"/>
                  </a:lnTo>
                  <a:close/>
                </a:path>
                <a:path w="914400" h="1066800">
                  <a:moveTo>
                    <a:pt x="35979" y="71958"/>
                  </a:moveTo>
                  <a:lnTo>
                    <a:pt x="22009" y="69119"/>
                  </a:lnTo>
                  <a:lnTo>
                    <a:pt x="10568" y="61389"/>
                  </a:lnTo>
                  <a:lnTo>
                    <a:pt x="2838" y="49949"/>
                  </a:lnTo>
                  <a:lnTo>
                    <a:pt x="0" y="35979"/>
                  </a:lnTo>
                  <a:lnTo>
                    <a:pt x="2838" y="22009"/>
                  </a:lnTo>
                  <a:lnTo>
                    <a:pt x="10568" y="10568"/>
                  </a:lnTo>
                  <a:lnTo>
                    <a:pt x="22009" y="2838"/>
                  </a:lnTo>
                  <a:lnTo>
                    <a:pt x="35979" y="0"/>
                  </a:lnTo>
                  <a:lnTo>
                    <a:pt x="49949" y="2838"/>
                  </a:lnTo>
                  <a:lnTo>
                    <a:pt x="61389" y="10568"/>
                  </a:lnTo>
                  <a:lnTo>
                    <a:pt x="69119" y="22009"/>
                  </a:lnTo>
                  <a:lnTo>
                    <a:pt x="71958" y="35979"/>
                  </a:lnTo>
                  <a:lnTo>
                    <a:pt x="69119" y="49949"/>
                  </a:lnTo>
                  <a:lnTo>
                    <a:pt x="61389" y="61389"/>
                  </a:lnTo>
                  <a:lnTo>
                    <a:pt x="49949" y="69119"/>
                  </a:lnTo>
                  <a:lnTo>
                    <a:pt x="35979" y="71958"/>
                  </a:lnTo>
                  <a:close/>
                </a:path>
                <a:path w="914400" h="1066800">
                  <a:moveTo>
                    <a:pt x="881493" y="71958"/>
                  </a:moveTo>
                  <a:lnTo>
                    <a:pt x="867523" y="69119"/>
                  </a:lnTo>
                  <a:lnTo>
                    <a:pt x="856082" y="61389"/>
                  </a:lnTo>
                  <a:lnTo>
                    <a:pt x="848353" y="49949"/>
                  </a:lnTo>
                  <a:lnTo>
                    <a:pt x="845514" y="35979"/>
                  </a:lnTo>
                  <a:lnTo>
                    <a:pt x="848353" y="22009"/>
                  </a:lnTo>
                  <a:lnTo>
                    <a:pt x="856082" y="10568"/>
                  </a:lnTo>
                  <a:lnTo>
                    <a:pt x="867523" y="2838"/>
                  </a:lnTo>
                  <a:lnTo>
                    <a:pt x="881493" y="0"/>
                  </a:lnTo>
                  <a:lnTo>
                    <a:pt x="895463" y="2838"/>
                  </a:lnTo>
                  <a:lnTo>
                    <a:pt x="906903" y="10568"/>
                  </a:lnTo>
                  <a:lnTo>
                    <a:pt x="914299" y="21513"/>
                  </a:lnTo>
                  <a:lnTo>
                    <a:pt x="914299" y="50444"/>
                  </a:lnTo>
                  <a:lnTo>
                    <a:pt x="906903" y="61389"/>
                  </a:lnTo>
                  <a:lnTo>
                    <a:pt x="895463" y="69119"/>
                  </a:lnTo>
                  <a:lnTo>
                    <a:pt x="881493" y="71958"/>
                  </a:lnTo>
                  <a:close/>
                </a:path>
                <a:path w="914400" h="1066800">
                  <a:moveTo>
                    <a:pt x="608563" y="1066799"/>
                  </a:moveTo>
                  <a:lnTo>
                    <a:pt x="590986" y="1066799"/>
                  </a:lnTo>
                  <a:lnTo>
                    <a:pt x="585805" y="1065746"/>
                  </a:lnTo>
                  <a:lnTo>
                    <a:pt x="574364" y="1058016"/>
                  </a:lnTo>
                  <a:lnTo>
                    <a:pt x="566634" y="1046576"/>
                  </a:lnTo>
                  <a:lnTo>
                    <a:pt x="563795" y="1032606"/>
                  </a:lnTo>
                  <a:lnTo>
                    <a:pt x="566584" y="1018636"/>
                  </a:lnTo>
                  <a:lnTo>
                    <a:pt x="574229" y="1007196"/>
                  </a:lnTo>
                  <a:lnTo>
                    <a:pt x="585653" y="999466"/>
                  </a:lnTo>
                  <a:lnTo>
                    <a:pt x="599775" y="996627"/>
                  </a:lnTo>
                  <a:lnTo>
                    <a:pt x="613745" y="999466"/>
                  </a:lnTo>
                  <a:lnTo>
                    <a:pt x="625185" y="1007196"/>
                  </a:lnTo>
                  <a:lnTo>
                    <a:pt x="632915" y="1018636"/>
                  </a:lnTo>
                  <a:lnTo>
                    <a:pt x="635754" y="1032606"/>
                  </a:lnTo>
                  <a:lnTo>
                    <a:pt x="632915" y="1046576"/>
                  </a:lnTo>
                  <a:lnTo>
                    <a:pt x="625185" y="1058016"/>
                  </a:lnTo>
                  <a:lnTo>
                    <a:pt x="613745" y="1065746"/>
                  </a:lnTo>
                  <a:lnTo>
                    <a:pt x="608563" y="1066799"/>
                  </a:lnTo>
                  <a:close/>
                </a:path>
                <a:path w="914400" h="1066800">
                  <a:moveTo>
                    <a:pt x="326485" y="1066799"/>
                  </a:moveTo>
                  <a:lnTo>
                    <a:pt x="308909" y="1066799"/>
                  </a:lnTo>
                  <a:lnTo>
                    <a:pt x="303727" y="1065746"/>
                  </a:lnTo>
                  <a:lnTo>
                    <a:pt x="292287" y="1058016"/>
                  </a:lnTo>
                  <a:lnTo>
                    <a:pt x="284557" y="1046576"/>
                  </a:lnTo>
                  <a:lnTo>
                    <a:pt x="281718" y="1032606"/>
                  </a:lnTo>
                  <a:lnTo>
                    <a:pt x="284557" y="1018636"/>
                  </a:lnTo>
                  <a:lnTo>
                    <a:pt x="292287" y="1007196"/>
                  </a:lnTo>
                  <a:lnTo>
                    <a:pt x="303727" y="999466"/>
                  </a:lnTo>
                  <a:lnTo>
                    <a:pt x="317697" y="996627"/>
                  </a:lnTo>
                  <a:lnTo>
                    <a:pt x="331667" y="999466"/>
                  </a:lnTo>
                  <a:lnTo>
                    <a:pt x="343107" y="1007196"/>
                  </a:lnTo>
                  <a:lnTo>
                    <a:pt x="350837" y="1018636"/>
                  </a:lnTo>
                  <a:lnTo>
                    <a:pt x="353676" y="1032606"/>
                  </a:lnTo>
                  <a:lnTo>
                    <a:pt x="350837" y="1046576"/>
                  </a:lnTo>
                  <a:lnTo>
                    <a:pt x="343107" y="1058016"/>
                  </a:lnTo>
                  <a:lnTo>
                    <a:pt x="331667" y="1065746"/>
                  </a:lnTo>
                  <a:lnTo>
                    <a:pt x="326485" y="1066799"/>
                  </a:lnTo>
                  <a:close/>
                </a:path>
                <a:path w="914400" h="1066800">
                  <a:moveTo>
                    <a:pt x="44767" y="1066799"/>
                  </a:moveTo>
                  <a:lnTo>
                    <a:pt x="27190" y="1066799"/>
                  </a:lnTo>
                  <a:lnTo>
                    <a:pt x="22009" y="1065746"/>
                  </a:lnTo>
                  <a:lnTo>
                    <a:pt x="10568" y="1058016"/>
                  </a:lnTo>
                  <a:lnTo>
                    <a:pt x="2838" y="1046576"/>
                  </a:lnTo>
                  <a:lnTo>
                    <a:pt x="0" y="1032606"/>
                  </a:lnTo>
                  <a:lnTo>
                    <a:pt x="2838" y="1018636"/>
                  </a:lnTo>
                  <a:lnTo>
                    <a:pt x="10568" y="1007196"/>
                  </a:lnTo>
                  <a:lnTo>
                    <a:pt x="22009" y="999466"/>
                  </a:lnTo>
                  <a:lnTo>
                    <a:pt x="35979" y="996627"/>
                  </a:lnTo>
                  <a:lnTo>
                    <a:pt x="49949" y="999466"/>
                  </a:lnTo>
                  <a:lnTo>
                    <a:pt x="61389" y="1007196"/>
                  </a:lnTo>
                  <a:lnTo>
                    <a:pt x="69119" y="1018636"/>
                  </a:lnTo>
                  <a:lnTo>
                    <a:pt x="71958" y="1032606"/>
                  </a:lnTo>
                  <a:lnTo>
                    <a:pt x="69119" y="1046576"/>
                  </a:lnTo>
                  <a:lnTo>
                    <a:pt x="61389" y="1058016"/>
                  </a:lnTo>
                  <a:lnTo>
                    <a:pt x="49949" y="1065746"/>
                  </a:lnTo>
                  <a:lnTo>
                    <a:pt x="44767" y="1066799"/>
                  </a:lnTo>
                  <a:close/>
                </a:path>
                <a:path w="914400" h="1066800">
                  <a:moveTo>
                    <a:pt x="890281" y="1066799"/>
                  </a:moveTo>
                  <a:lnTo>
                    <a:pt x="872705" y="1066799"/>
                  </a:lnTo>
                  <a:lnTo>
                    <a:pt x="867523" y="1065746"/>
                  </a:lnTo>
                  <a:lnTo>
                    <a:pt x="856082" y="1058016"/>
                  </a:lnTo>
                  <a:lnTo>
                    <a:pt x="848353" y="1046576"/>
                  </a:lnTo>
                  <a:lnTo>
                    <a:pt x="845514" y="1032606"/>
                  </a:lnTo>
                  <a:lnTo>
                    <a:pt x="848353" y="1018636"/>
                  </a:lnTo>
                  <a:lnTo>
                    <a:pt x="856082" y="1007196"/>
                  </a:lnTo>
                  <a:lnTo>
                    <a:pt x="867523" y="999466"/>
                  </a:lnTo>
                  <a:lnTo>
                    <a:pt x="881493" y="996627"/>
                  </a:lnTo>
                  <a:lnTo>
                    <a:pt x="895463" y="999466"/>
                  </a:lnTo>
                  <a:lnTo>
                    <a:pt x="906903" y="1007196"/>
                  </a:lnTo>
                  <a:lnTo>
                    <a:pt x="914299" y="1018141"/>
                  </a:lnTo>
                  <a:lnTo>
                    <a:pt x="914299" y="1047071"/>
                  </a:lnTo>
                  <a:lnTo>
                    <a:pt x="906903" y="1058016"/>
                  </a:lnTo>
                  <a:lnTo>
                    <a:pt x="895463" y="1065746"/>
                  </a:lnTo>
                  <a:lnTo>
                    <a:pt x="890281" y="1066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2036" y="974177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35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22313" y="7339514"/>
              <a:ext cx="7734300" cy="2124075"/>
            </a:xfrm>
            <a:custGeom>
              <a:avLst/>
              <a:gdLst/>
              <a:ahLst/>
              <a:cxnLst/>
              <a:rect l="l" t="t" r="r" b="b"/>
              <a:pathLst>
                <a:path w="7734300" h="2124075">
                  <a:moveTo>
                    <a:pt x="7734299" y="2124074"/>
                  </a:moveTo>
                  <a:lnTo>
                    <a:pt x="0" y="2124074"/>
                  </a:lnTo>
                  <a:lnTo>
                    <a:pt x="0" y="0"/>
                  </a:lnTo>
                  <a:lnTo>
                    <a:pt x="7734299" y="0"/>
                  </a:lnTo>
                  <a:lnTo>
                    <a:pt x="7734299" y="2124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94442" y="640746"/>
            <a:ext cx="3658235" cy="43459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820"/>
              </a:spcBef>
            </a:pPr>
            <a:r>
              <a:rPr sz="6100" spc="-10" dirty="0"/>
              <a:t>STATE </a:t>
            </a:r>
            <a:r>
              <a:rPr sz="6100" spc="-215" dirty="0"/>
              <a:t>REGULATED </a:t>
            </a:r>
            <a:r>
              <a:rPr sz="6100" spc="-285" dirty="0"/>
              <a:t>ADULT </a:t>
            </a:r>
            <a:r>
              <a:rPr sz="6100" spc="-265" dirty="0"/>
              <a:t>FAMILY </a:t>
            </a:r>
            <a:r>
              <a:rPr sz="6100" spc="-385" dirty="0"/>
              <a:t>HOMES</a:t>
            </a:r>
            <a:endParaRPr sz="6100"/>
          </a:p>
        </p:txBody>
      </p:sp>
      <p:sp>
        <p:nvSpPr>
          <p:cNvPr id="12" name="object 12"/>
          <p:cNvSpPr txBox="1"/>
          <p:nvPr/>
        </p:nvSpPr>
        <p:spPr>
          <a:xfrm>
            <a:off x="5930109" y="522599"/>
            <a:ext cx="4726305" cy="484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8430">
              <a:lnSpc>
                <a:spcPct val="114999"/>
              </a:lnSpc>
              <a:spcBef>
                <a:spcPts val="100"/>
              </a:spcBef>
            </a:pPr>
            <a:r>
              <a:rPr sz="2500" spc="34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50" dirty="0">
                <a:solidFill>
                  <a:srgbClr val="FFFFFF"/>
                </a:solidFill>
                <a:latin typeface="Calibri"/>
                <a:cs typeface="Calibri"/>
              </a:rPr>
              <a:t>adult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25" dirty="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7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500" spc="250" dirty="0">
                <a:solidFill>
                  <a:srgbClr val="FFFFFF"/>
                </a:solidFill>
                <a:latin typeface="Calibri"/>
                <a:cs typeface="Calibri"/>
              </a:rPr>
              <a:t>defined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2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85" dirty="0">
                <a:solidFill>
                  <a:srgbClr val="FFFFFF"/>
                </a:solidFill>
                <a:latin typeface="Calibri"/>
                <a:cs typeface="Calibri"/>
              </a:rPr>
              <a:t>Wis.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75" dirty="0">
                <a:solidFill>
                  <a:srgbClr val="FFFFFF"/>
                </a:solidFill>
                <a:latin typeface="Calibri"/>
                <a:cs typeface="Calibri"/>
              </a:rPr>
              <a:t>Stat.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§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50.01(1)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sz="2500" spc="160" dirty="0">
                <a:solidFill>
                  <a:srgbClr val="FFFFFF"/>
                </a:solidFill>
                <a:latin typeface="Calibri"/>
                <a:cs typeface="Calibri"/>
              </a:rPr>
              <a:t>(b)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5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6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7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25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5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500" spc="200" dirty="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50" dirty="0">
                <a:solidFill>
                  <a:srgbClr val="FFFFFF"/>
                </a:solidFill>
                <a:latin typeface="Calibri"/>
                <a:cs typeface="Calibri"/>
              </a:rPr>
              <a:t>adults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3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85" dirty="0">
                <a:solidFill>
                  <a:srgbClr val="FFFFFF"/>
                </a:solidFill>
                <a:latin typeface="Calibri"/>
                <a:cs typeface="Calibri"/>
              </a:rPr>
              <a:t>aren't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04" dirty="0">
                <a:solidFill>
                  <a:srgbClr val="FFFFFF"/>
                </a:solidFill>
                <a:latin typeface="Calibri"/>
                <a:cs typeface="Calibri"/>
              </a:rPr>
              <a:t>related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6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20" dirty="0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70" dirty="0">
                <a:solidFill>
                  <a:srgbClr val="FFFFFF"/>
                </a:solidFill>
                <a:latin typeface="Calibri"/>
                <a:cs typeface="Calibri"/>
              </a:rPr>
              <a:t>reside.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3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70" dirty="0">
                <a:solidFill>
                  <a:srgbClr val="FFFFFF"/>
                </a:solidFill>
                <a:latin typeface="Calibri"/>
                <a:cs typeface="Calibri"/>
              </a:rPr>
              <a:t>care,</a:t>
            </a:r>
            <a:r>
              <a:rPr sz="25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25" dirty="0">
                <a:solidFill>
                  <a:srgbClr val="FFFFFF"/>
                </a:solidFill>
                <a:latin typeface="Calibri"/>
                <a:cs typeface="Calibri"/>
              </a:rPr>
              <a:t>treatment,</a:t>
            </a:r>
            <a:r>
              <a:rPr sz="2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5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500" spc="21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4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04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65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3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175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10" dirty="0">
                <a:solidFill>
                  <a:srgbClr val="FFFFFF"/>
                </a:solidFill>
                <a:latin typeface="Calibri"/>
                <a:cs typeface="Calibri"/>
              </a:rPr>
              <a:t>room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3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board.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2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500" spc="37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65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7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50" dirty="0">
                <a:solidFill>
                  <a:srgbClr val="FFFFFF"/>
                </a:solidFill>
                <a:latin typeface="Calibri"/>
                <a:cs typeface="Calibri"/>
              </a:rPr>
              <a:t>seven </a:t>
            </a:r>
            <a:r>
              <a:rPr sz="2500" spc="265" dirty="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4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1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80" dirty="0">
                <a:solidFill>
                  <a:srgbClr val="FFFFFF"/>
                </a:solidFill>
                <a:latin typeface="Calibri"/>
                <a:cs typeface="Calibri"/>
              </a:rPr>
              <a:t>nursing </a:t>
            </a:r>
            <a:r>
              <a:rPr sz="2500" spc="24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4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80" dirty="0">
                <a:solidFill>
                  <a:srgbClr val="FFFFFF"/>
                </a:solidFill>
                <a:latin typeface="Calibri"/>
                <a:cs typeface="Calibri"/>
              </a:rPr>
              <a:t>resident.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0109" y="5780399"/>
            <a:ext cx="484441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26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345" dirty="0">
                <a:solidFill>
                  <a:srgbClr val="FFFFFF"/>
                </a:solidFill>
                <a:latin typeface="Calibri"/>
                <a:cs typeface="Calibri"/>
              </a:rPr>
              <a:t>homes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04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65" dirty="0">
                <a:solidFill>
                  <a:srgbClr val="FFFFFF"/>
                </a:solidFill>
                <a:latin typeface="Calibri"/>
                <a:cs typeface="Calibri"/>
              </a:rPr>
              <a:t>regulated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7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500" spc="26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29" dirty="0">
                <a:solidFill>
                  <a:srgbClr val="FFFFFF"/>
                </a:solidFill>
                <a:latin typeface="Calibri"/>
                <a:cs typeface="Calibri"/>
              </a:rPr>
              <a:t>Division</a:t>
            </a:r>
            <a:r>
              <a:rPr sz="2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215" dirty="0">
                <a:solidFill>
                  <a:srgbClr val="FFFFFF"/>
                </a:solidFill>
                <a:latin typeface="Calibri"/>
                <a:cs typeface="Calibri"/>
              </a:rPr>
              <a:t>Quality </a:t>
            </a:r>
            <a:r>
              <a:rPr sz="2500" spc="225" dirty="0">
                <a:solidFill>
                  <a:srgbClr val="FFFFFF"/>
                </a:solidFill>
                <a:latin typeface="Calibri"/>
                <a:cs typeface="Calibri"/>
              </a:rPr>
              <a:t>Assurance.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5318" y="7594619"/>
            <a:ext cx="6310630" cy="16522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just">
              <a:lnSpc>
                <a:spcPts val="4130"/>
              </a:lnSpc>
              <a:spcBef>
                <a:spcPts val="595"/>
              </a:spcBef>
            </a:pPr>
            <a:r>
              <a:rPr sz="3800" spc="-200" dirty="0">
                <a:solidFill>
                  <a:srgbClr val="C6AA73"/>
                </a:solidFill>
                <a:latin typeface="Calibri"/>
                <a:cs typeface="Calibri"/>
              </a:rPr>
              <a:t>276</a:t>
            </a:r>
            <a:r>
              <a:rPr sz="3800" spc="10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60" dirty="0">
                <a:solidFill>
                  <a:srgbClr val="C6AA73"/>
                </a:solidFill>
                <a:latin typeface="Calibri"/>
                <a:cs typeface="Calibri"/>
              </a:rPr>
              <a:t>STATE</a:t>
            </a:r>
            <a:r>
              <a:rPr sz="3800" spc="60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10" dirty="0">
                <a:solidFill>
                  <a:srgbClr val="C6AA73"/>
                </a:solidFill>
                <a:latin typeface="Calibri"/>
                <a:cs typeface="Calibri"/>
              </a:rPr>
              <a:t>LICENSED</a:t>
            </a:r>
            <a:r>
              <a:rPr sz="3800" spc="55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325" dirty="0">
                <a:solidFill>
                  <a:srgbClr val="C6AA73"/>
                </a:solidFill>
                <a:latin typeface="Calibri"/>
                <a:cs typeface="Calibri"/>
              </a:rPr>
              <a:t>ADULT</a:t>
            </a:r>
            <a:r>
              <a:rPr sz="3800" spc="110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75" dirty="0">
                <a:solidFill>
                  <a:srgbClr val="C6AA73"/>
                </a:solidFill>
                <a:latin typeface="Calibri"/>
                <a:cs typeface="Calibri"/>
              </a:rPr>
              <a:t>FAMILY </a:t>
            </a:r>
            <a:r>
              <a:rPr sz="3800" spc="-385" dirty="0">
                <a:solidFill>
                  <a:srgbClr val="C6AA73"/>
                </a:solidFill>
                <a:latin typeface="Calibri"/>
                <a:cs typeface="Calibri"/>
              </a:rPr>
              <a:t>HOMES</a:t>
            </a:r>
            <a:r>
              <a:rPr sz="3800" spc="155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320" dirty="0">
                <a:solidFill>
                  <a:srgbClr val="C6AA73"/>
                </a:solidFill>
                <a:latin typeface="Calibri"/>
                <a:cs typeface="Calibri"/>
              </a:rPr>
              <a:t>WITH</a:t>
            </a:r>
            <a:r>
              <a:rPr sz="3800" spc="105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54" dirty="0">
                <a:solidFill>
                  <a:srgbClr val="C6AA73"/>
                </a:solidFill>
                <a:latin typeface="Calibri"/>
                <a:cs typeface="Calibri"/>
              </a:rPr>
              <a:t>ROUGHLY</a:t>
            </a:r>
            <a:r>
              <a:rPr sz="3800" spc="40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10" dirty="0">
                <a:solidFill>
                  <a:srgbClr val="C6AA73"/>
                </a:solidFill>
                <a:latin typeface="Calibri"/>
                <a:cs typeface="Calibri"/>
              </a:rPr>
              <a:t>1,100</a:t>
            </a:r>
            <a:r>
              <a:rPr sz="3800" spc="35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120" dirty="0">
                <a:solidFill>
                  <a:srgbClr val="C6AA73"/>
                </a:solidFill>
                <a:latin typeface="Calibri"/>
                <a:cs typeface="Calibri"/>
              </a:rPr>
              <a:t>BEDS </a:t>
            </a:r>
            <a:r>
              <a:rPr sz="3800" spc="-260" dirty="0">
                <a:solidFill>
                  <a:srgbClr val="C6AA73"/>
                </a:solidFill>
                <a:latin typeface="Calibri"/>
                <a:cs typeface="Calibri"/>
              </a:rPr>
              <a:t>ARE</a:t>
            </a:r>
            <a:r>
              <a:rPr sz="3800" spc="20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90" dirty="0">
                <a:solidFill>
                  <a:srgbClr val="C6AA73"/>
                </a:solidFill>
                <a:latin typeface="Calibri"/>
                <a:cs typeface="Calibri"/>
              </a:rPr>
              <a:t>LOCATED</a:t>
            </a:r>
            <a:r>
              <a:rPr sz="3800" spc="25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54" dirty="0">
                <a:solidFill>
                  <a:srgbClr val="C6AA73"/>
                </a:solidFill>
                <a:latin typeface="Calibri"/>
                <a:cs typeface="Calibri"/>
              </a:rPr>
              <a:t>IN</a:t>
            </a:r>
            <a:r>
              <a:rPr sz="3800" spc="25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229" dirty="0">
                <a:solidFill>
                  <a:srgbClr val="C6AA73"/>
                </a:solidFill>
                <a:latin typeface="Calibri"/>
                <a:cs typeface="Calibri"/>
              </a:rPr>
              <a:t>RACINE</a:t>
            </a:r>
            <a:r>
              <a:rPr sz="3800" spc="20" dirty="0">
                <a:solidFill>
                  <a:srgbClr val="C6AA73"/>
                </a:solidFill>
                <a:latin typeface="Calibri"/>
                <a:cs typeface="Calibri"/>
              </a:rPr>
              <a:t> </a:t>
            </a:r>
            <a:r>
              <a:rPr sz="3800" spc="-300" dirty="0">
                <a:solidFill>
                  <a:srgbClr val="C6AA73"/>
                </a:solidFill>
                <a:latin typeface="Calibri"/>
                <a:cs typeface="Calibri"/>
              </a:rPr>
              <a:t>COUNTY.</a:t>
            </a:r>
            <a:endParaRPr sz="3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8848" y="8646973"/>
            <a:ext cx="3829049" cy="1219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25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25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726</Words>
  <Application>Microsoft Office PowerPoint</Application>
  <PresentationFormat>Custom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Tahoma</vt:lpstr>
      <vt:lpstr>Trebuchet MS</vt:lpstr>
      <vt:lpstr>Office Theme</vt:lpstr>
      <vt:lpstr>1_Office Theme</vt:lpstr>
      <vt:lpstr>2 0 2 3</vt:lpstr>
      <vt:lpstr>HISTORY OF LONGTERM CARE IN WISCONSIN</vt:lpstr>
      <vt:lpstr>Assisted Living or Group Homes are terms commonly used to describe community living arrangements.</vt:lpstr>
      <vt:lpstr>NURSING HOME</vt:lpstr>
      <vt:lpstr>NURSING HOMES IN RACINE COUNTY</vt:lpstr>
      <vt:lpstr>PowerPoint Presentation</vt:lpstr>
      <vt:lpstr>RESIDENTIAL CARE COMPLEXES IN RACINE COUNTY</vt:lpstr>
      <vt:lpstr>COMMUNITY-BASED RESIDENTIAL CARE FACILITY</vt:lpstr>
      <vt:lpstr>STATE REGULATED ADULT FAMILY HOMES</vt:lpstr>
      <vt:lpstr>CERTIFIED ADULT FAMILY HOMES</vt:lpstr>
      <vt:lpstr>COMMON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Health Services PowerPoint</dc:title>
  <dc:creator>Mikayla Schowalter</dc:creator>
  <cp:keywords>DAFyYhHKi4w,BADigHH6XR0</cp:keywords>
  <cp:lastModifiedBy>Schowalter, Mikayla</cp:lastModifiedBy>
  <cp:revision>4</cp:revision>
  <dcterms:created xsi:type="dcterms:W3CDTF">2023-10-26T20:07:58Z</dcterms:created>
  <dcterms:modified xsi:type="dcterms:W3CDTF">2023-10-30T20:20:36Z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2023-10-26T00:00:00Z</vt:filetime>
  </property>
  <property fmtid="{D5CDD505-2E9C-101B-9397-08002B2CF9AE}" pid="3" name="Creator">
    <vt:lpwstr>Canva</vt:lpwstr>
  </property>
  <property fmtid="{D5CDD505-2E9C-101B-9397-08002B2CF9AE}" pid="4" name="LastSaved">
    <vt:filetime>2023-10-26T00:00:00Z</vt:filetime>
  </property>
  <property fmtid="{D5CDD505-2E9C-101B-9397-08002B2CF9AE}" pid="5" name="Producer">
    <vt:lpwstr>Canva</vt:lpwstr>
  </property>
</Properties>
</file>