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sldIdLst>
    <p:sldId id="266" r:id="rId2"/>
    <p:sldId id="268" r:id="rId3"/>
    <p:sldId id="269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60" y="-1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FF4EB-1483-4DD5-A5EF-831273FA0C18}" type="doc">
      <dgm:prSet loTypeId="urn:microsoft.com/office/officeart/2005/8/layout/lProcess2" loCatId="list" qsTypeId="urn:microsoft.com/office/officeart/2005/8/quickstyle/simple1" qsCatId="simple" csTypeId="urn:microsoft.com/office/officeart/2005/8/colors/accent4_5" csCatId="accent4" phldr="0"/>
      <dgm:spPr/>
      <dgm:t>
        <a:bodyPr/>
        <a:lstStyle/>
        <a:p>
          <a:endParaRPr lang="en-US"/>
        </a:p>
      </dgm:t>
    </dgm:pt>
    <dgm:pt modelId="{941AB0D0-502B-451E-9A14-A5C54983B7E8}">
      <dgm:prSet phldrT="[Text]" phldr="1"/>
      <dgm:spPr/>
      <dgm:t>
        <a:bodyPr/>
        <a:lstStyle/>
        <a:p>
          <a:endParaRPr lang="en-US"/>
        </a:p>
      </dgm:t>
    </dgm:pt>
    <dgm:pt modelId="{84C4ABD5-ED53-477C-A394-FBB0F25052EC}" type="parTrans" cxnId="{8C8BF523-7E1B-4D18-8945-E0F1F5FBD08B}">
      <dgm:prSet/>
      <dgm:spPr/>
      <dgm:t>
        <a:bodyPr/>
        <a:lstStyle/>
        <a:p>
          <a:endParaRPr lang="en-US"/>
        </a:p>
      </dgm:t>
    </dgm:pt>
    <dgm:pt modelId="{B4D0715F-F3AD-43DE-8DCB-1167D55E7E24}" type="sibTrans" cxnId="{8C8BF523-7E1B-4D18-8945-E0F1F5FBD08B}">
      <dgm:prSet/>
      <dgm:spPr/>
      <dgm:t>
        <a:bodyPr/>
        <a:lstStyle/>
        <a:p>
          <a:endParaRPr lang="en-US"/>
        </a:p>
      </dgm:t>
    </dgm:pt>
    <dgm:pt modelId="{6FBC0753-B4D5-49CF-9A7F-428A276C7E1B}">
      <dgm:prSet phldrT="[Text]" phldr="1"/>
      <dgm:spPr/>
      <dgm:t>
        <a:bodyPr/>
        <a:lstStyle/>
        <a:p>
          <a:endParaRPr lang="en-US"/>
        </a:p>
      </dgm:t>
    </dgm:pt>
    <dgm:pt modelId="{BE7D578A-9B24-43E0-8911-04F0EE051E3F}" type="parTrans" cxnId="{BC8FE59F-BCD4-4228-98E5-16C4F2B5421E}">
      <dgm:prSet/>
      <dgm:spPr/>
      <dgm:t>
        <a:bodyPr/>
        <a:lstStyle/>
        <a:p>
          <a:endParaRPr lang="en-US"/>
        </a:p>
      </dgm:t>
    </dgm:pt>
    <dgm:pt modelId="{8AFD200E-0C3C-4E05-B229-7F0065702258}" type="sibTrans" cxnId="{BC8FE59F-BCD4-4228-98E5-16C4F2B5421E}">
      <dgm:prSet/>
      <dgm:spPr/>
      <dgm:t>
        <a:bodyPr/>
        <a:lstStyle/>
        <a:p>
          <a:endParaRPr lang="en-US"/>
        </a:p>
      </dgm:t>
    </dgm:pt>
    <dgm:pt modelId="{08A3C499-00CE-4E57-B30A-72402BE6AE77}">
      <dgm:prSet phldrT="[Text]" phldr="1"/>
      <dgm:spPr/>
      <dgm:t>
        <a:bodyPr/>
        <a:lstStyle/>
        <a:p>
          <a:endParaRPr lang="en-US"/>
        </a:p>
      </dgm:t>
    </dgm:pt>
    <dgm:pt modelId="{631C56CD-1E2D-4C1B-8E8E-47203F86FD1B}" type="parTrans" cxnId="{85429A51-5B7A-493B-A450-2E06611A869D}">
      <dgm:prSet/>
      <dgm:spPr/>
      <dgm:t>
        <a:bodyPr/>
        <a:lstStyle/>
        <a:p>
          <a:endParaRPr lang="en-US"/>
        </a:p>
      </dgm:t>
    </dgm:pt>
    <dgm:pt modelId="{1766DFEF-D774-4194-8E38-A2723F9AE660}" type="sibTrans" cxnId="{85429A51-5B7A-493B-A450-2E06611A869D}">
      <dgm:prSet/>
      <dgm:spPr/>
      <dgm:t>
        <a:bodyPr/>
        <a:lstStyle/>
        <a:p>
          <a:endParaRPr lang="en-US"/>
        </a:p>
      </dgm:t>
    </dgm:pt>
    <dgm:pt modelId="{2BA53848-B4BE-4B5B-9B60-E00F7C4336F0}">
      <dgm:prSet phldrT="[Text]" phldr="1"/>
      <dgm:spPr/>
      <dgm:t>
        <a:bodyPr/>
        <a:lstStyle/>
        <a:p>
          <a:endParaRPr lang="en-US"/>
        </a:p>
      </dgm:t>
    </dgm:pt>
    <dgm:pt modelId="{33CEA4A9-3D03-463A-A824-2C79F8BAE169}" type="parTrans" cxnId="{6B9BEE13-918F-441B-9598-0487A189356C}">
      <dgm:prSet/>
      <dgm:spPr/>
      <dgm:t>
        <a:bodyPr/>
        <a:lstStyle/>
        <a:p>
          <a:endParaRPr lang="en-US"/>
        </a:p>
      </dgm:t>
    </dgm:pt>
    <dgm:pt modelId="{B174D051-7DF2-4D97-8622-FA90BBC7120D}" type="sibTrans" cxnId="{6B9BEE13-918F-441B-9598-0487A189356C}">
      <dgm:prSet/>
      <dgm:spPr/>
      <dgm:t>
        <a:bodyPr/>
        <a:lstStyle/>
        <a:p>
          <a:endParaRPr lang="en-US"/>
        </a:p>
      </dgm:t>
    </dgm:pt>
    <dgm:pt modelId="{8DA7ED05-78CC-4B01-8DD9-BD83D4BBD559}">
      <dgm:prSet phldrT="[Text]" phldr="1"/>
      <dgm:spPr/>
      <dgm:t>
        <a:bodyPr/>
        <a:lstStyle/>
        <a:p>
          <a:endParaRPr lang="en-US"/>
        </a:p>
      </dgm:t>
    </dgm:pt>
    <dgm:pt modelId="{AB823D4A-F44B-49A1-A915-7F3D5927E56F}" type="parTrans" cxnId="{2423A9C9-9B3A-4AFA-B8ED-FA7C1C32EF8E}">
      <dgm:prSet/>
      <dgm:spPr/>
      <dgm:t>
        <a:bodyPr/>
        <a:lstStyle/>
        <a:p>
          <a:endParaRPr lang="en-US"/>
        </a:p>
      </dgm:t>
    </dgm:pt>
    <dgm:pt modelId="{AFEDB597-A72A-488E-BADB-76CB22C7DC80}" type="sibTrans" cxnId="{2423A9C9-9B3A-4AFA-B8ED-FA7C1C32EF8E}">
      <dgm:prSet/>
      <dgm:spPr/>
      <dgm:t>
        <a:bodyPr/>
        <a:lstStyle/>
        <a:p>
          <a:endParaRPr lang="en-US"/>
        </a:p>
      </dgm:t>
    </dgm:pt>
    <dgm:pt modelId="{64E565B1-05B2-433F-8C67-D0035BE4F7D4}">
      <dgm:prSet phldrT="[Text]" phldr="1"/>
      <dgm:spPr/>
      <dgm:t>
        <a:bodyPr/>
        <a:lstStyle/>
        <a:p>
          <a:endParaRPr lang="en-US"/>
        </a:p>
      </dgm:t>
    </dgm:pt>
    <dgm:pt modelId="{50581972-93C9-44B9-8DE4-77E12761AD25}" type="parTrans" cxnId="{9B4E3641-4AB9-45DE-861F-46A6D997DC40}">
      <dgm:prSet/>
      <dgm:spPr/>
      <dgm:t>
        <a:bodyPr/>
        <a:lstStyle/>
        <a:p>
          <a:endParaRPr lang="en-US"/>
        </a:p>
      </dgm:t>
    </dgm:pt>
    <dgm:pt modelId="{6C20C578-F8E4-408D-8CA8-AB343ACE16E3}" type="sibTrans" cxnId="{9B4E3641-4AB9-45DE-861F-46A6D997DC40}">
      <dgm:prSet/>
      <dgm:spPr/>
      <dgm:t>
        <a:bodyPr/>
        <a:lstStyle/>
        <a:p>
          <a:endParaRPr lang="en-US"/>
        </a:p>
      </dgm:t>
    </dgm:pt>
    <dgm:pt modelId="{9C431984-ADF5-4422-B484-F1522C657C9A}">
      <dgm:prSet phldrT="[Text]" phldr="1"/>
      <dgm:spPr/>
      <dgm:t>
        <a:bodyPr/>
        <a:lstStyle/>
        <a:p>
          <a:endParaRPr lang="en-US"/>
        </a:p>
      </dgm:t>
    </dgm:pt>
    <dgm:pt modelId="{35393AEA-072C-4559-8ED2-30D5D6CAAF29}" type="parTrans" cxnId="{8D90D8C6-5385-403F-9BA1-74FB75A6D627}">
      <dgm:prSet/>
      <dgm:spPr/>
      <dgm:t>
        <a:bodyPr/>
        <a:lstStyle/>
        <a:p>
          <a:endParaRPr lang="en-US"/>
        </a:p>
      </dgm:t>
    </dgm:pt>
    <dgm:pt modelId="{B1CC9771-4675-441A-82B5-48E8B4000652}" type="sibTrans" cxnId="{8D90D8C6-5385-403F-9BA1-74FB75A6D627}">
      <dgm:prSet/>
      <dgm:spPr/>
      <dgm:t>
        <a:bodyPr/>
        <a:lstStyle/>
        <a:p>
          <a:endParaRPr lang="en-US"/>
        </a:p>
      </dgm:t>
    </dgm:pt>
    <dgm:pt modelId="{4DEB7832-D6C2-4B69-B3E4-C6A96AA79B32}">
      <dgm:prSet phldrT="[Text]" phldr="1"/>
      <dgm:spPr/>
      <dgm:t>
        <a:bodyPr/>
        <a:lstStyle/>
        <a:p>
          <a:endParaRPr lang="en-US"/>
        </a:p>
      </dgm:t>
    </dgm:pt>
    <dgm:pt modelId="{20CD01A4-5350-4E0D-B1EF-9897037D4906}" type="parTrans" cxnId="{6E9F56B1-C11B-4C81-8152-87ADC86940D0}">
      <dgm:prSet/>
      <dgm:spPr/>
      <dgm:t>
        <a:bodyPr/>
        <a:lstStyle/>
        <a:p>
          <a:endParaRPr lang="en-US"/>
        </a:p>
      </dgm:t>
    </dgm:pt>
    <dgm:pt modelId="{307CF582-1C9C-462E-8556-C4B6747371C1}" type="sibTrans" cxnId="{6E9F56B1-C11B-4C81-8152-87ADC86940D0}">
      <dgm:prSet/>
      <dgm:spPr/>
      <dgm:t>
        <a:bodyPr/>
        <a:lstStyle/>
        <a:p>
          <a:endParaRPr lang="en-US"/>
        </a:p>
      </dgm:t>
    </dgm:pt>
    <dgm:pt modelId="{3AA7655F-57B1-413C-B73C-08547072AD99}">
      <dgm:prSet phldrT="[Text]" phldr="1"/>
      <dgm:spPr/>
      <dgm:t>
        <a:bodyPr/>
        <a:lstStyle/>
        <a:p>
          <a:endParaRPr lang="en-US"/>
        </a:p>
      </dgm:t>
    </dgm:pt>
    <dgm:pt modelId="{4325A877-EB6A-4BD5-B564-282DC06E1BE7}" type="parTrans" cxnId="{9F9A6462-CCED-4510-9513-EA1F164E7BAA}">
      <dgm:prSet/>
      <dgm:spPr/>
      <dgm:t>
        <a:bodyPr/>
        <a:lstStyle/>
        <a:p>
          <a:endParaRPr lang="en-US"/>
        </a:p>
      </dgm:t>
    </dgm:pt>
    <dgm:pt modelId="{F665EAE6-0B95-4DA3-A2EB-0FCC48892FC0}" type="sibTrans" cxnId="{9F9A6462-CCED-4510-9513-EA1F164E7BAA}">
      <dgm:prSet/>
      <dgm:spPr/>
      <dgm:t>
        <a:bodyPr/>
        <a:lstStyle/>
        <a:p>
          <a:endParaRPr lang="en-US"/>
        </a:p>
      </dgm:t>
    </dgm:pt>
    <dgm:pt modelId="{17571779-F36D-4571-8F7B-F4448CEB052A}" type="pres">
      <dgm:prSet presAssocID="{773FF4EB-1483-4DD5-A5EF-831273FA0C1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1D6BE-FA9E-4217-81E4-0E5E4A324031}" type="pres">
      <dgm:prSet presAssocID="{941AB0D0-502B-451E-9A14-A5C54983B7E8}" presName="compNode" presStyleCnt="0"/>
      <dgm:spPr/>
    </dgm:pt>
    <dgm:pt modelId="{95FC1F3F-BADF-497D-A2E7-35CF927E3239}" type="pres">
      <dgm:prSet presAssocID="{941AB0D0-502B-451E-9A14-A5C54983B7E8}" presName="aNode" presStyleLbl="bgShp" presStyleIdx="0" presStyleCnt="3"/>
      <dgm:spPr/>
      <dgm:t>
        <a:bodyPr/>
        <a:lstStyle/>
        <a:p>
          <a:endParaRPr lang="en-US"/>
        </a:p>
      </dgm:t>
    </dgm:pt>
    <dgm:pt modelId="{ECF380C0-292A-47AB-BD03-BC1523E369F6}" type="pres">
      <dgm:prSet presAssocID="{941AB0D0-502B-451E-9A14-A5C54983B7E8}" presName="textNode" presStyleLbl="bgShp" presStyleIdx="0" presStyleCnt="3"/>
      <dgm:spPr/>
      <dgm:t>
        <a:bodyPr/>
        <a:lstStyle/>
        <a:p>
          <a:endParaRPr lang="en-US"/>
        </a:p>
      </dgm:t>
    </dgm:pt>
    <dgm:pt modelId="{E776B08C-21F7-47B9-8932-FB51721E3D30}" type="pres">
      <dgm:prSet presAssocID="{941AB0D0-502B-451E-9A14-A5C54983B7E8}" presName="compChildNode" presStyleCnt="0"/>
      <dgm:spPr/>
    </dgm:pt>
    <dgm:pt modelId="{40C54935-6FD5-48B5-9CC5-AD260A1B5131}" type="pres">
      <dgm:prSet presAssocID="{941AB0D0-502B-451E-9A14-A5C54983B7E8}" presName="theInnerList" presStyleCnt="0"/>
      <dgm:spPr/>
    </dgm:pt>
    <dgm:pt modelId="{00D954DD-B5B4-43BB-A151-E9F49FECCBC4}" type="pres">
      <dgm:prSet presAssocID="{6FBC0753-B4D5-49CF-9A7F-428A276C7E1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95029-D26D-470F-921E-64DDBBB9D5D3}" type="pres">
      <dgm:prSet presAssocID="{6FBC0753-B4D5-49CF-9A7F-428A276C7E1B}" presName="aSpace2" presStyleCnt="0"/>
      <dgm:spPr/>
    </dgm:pt>
    <dgm:pt modelId="{145CF383-6E87-404D-BD1A-CC2628A861BC}" type="pres">
      <dgm:prSet presAssocID="{08A3C499-00CE-4E57-B30A-72402BE6AE7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CBB7-2313-47D2-A7D3-82391144AA0A}" type="pres">
      <dgm:prSet presAssocID="{941AB0D0-502B-451E-9A14-A5C54983B7E8}" presName="aSpace" presStyleCnt="0"/>
      <dgm:spPr/>
    </dgm:pt>
    <dgm:pt modelId="{9C805E02-8CDC-4B8D-A53C-6875AEAD842E}" type="pres">
      <dgm:prSet presAssocID="{2BA53848-B4BE-4B5B-9B60-E00F7C4336F0}" presName="compNode" presStyleCnt="0"/>
      <dgm:spPr/>
    </dgm:pt>
    <dgm:pt modelId="{6CF37CAA-8469-4D8B-A8DE-8185B186AFC2}" type="pres">
      <dgm:prSet presAssocID="{2BA53848-B4BE-4B5B-9B60-E00F7C4336F0}" presName="aNode" presStyleLbl="bgShp" presStyleIdx="1" presStyleCnt="3"/>
      <dgm:spPr/>
      <dgm:t>
        <a:bodyPr/>
        <a:lstStyle/>
        <a:p>
          <a:endParaRPr lang="en-US"/>
        </a:p>
      </dgm:t>
    </dgm:pt>
    <dgm:pt modelId="{808809D7-2A5A-4A3E-9BA1-D0DF5922A4F9}" type="pres">
      <dgm:prSet presAssocID="{2BA53848-B4BE-4B5B-9B60-E00F7C4336F0}" presName="textNode" presStyleLbl="bgShp" presStyleIdx="1" presStyleCnt="3"/>
      <dgm:spPr/>
      <dgm:t>
        <a:bodyPr/>
        <a:lstStyle/>
        <a:p>
          <a:endParaRPr lang="en-US"/>
        </a:p>
      </dgm:t>
    </dgm:pt>
    <dgm:pt modelId="{804E0D61-E798-4482-86E4-7DF9ADFA501A}" type="pres">
      <dgm:prSet presAssocID="{2BA53848-B4BE-4B5B-9B60-E00F7C4336F0}" presName="compChildNode" presStyleCnt="0"/>
      <dgm:spPr/>
    </dgm:pt>
    <dgm:pt modelId="{694E7100-9A22-4A86-8430-D2B1957BAFE6}" type="pres">
      <dgm:prSet presAssocID="{2BA53848-B4BE-4B5B-9B60-E00F7C4336F0}" presName="theInnerList" presStyleCnt="0"/>
      <dgm:spPr/>
    </dgm:pt>
    <dgm:pt modelId="{F764DB06-C109-4DC9-8E65-151BAC00A7FF}" type="pres">
      <dgm:prSet presAssocID="{8DA7ED05-78CC-4B01-8DD9-BD83D4BBD55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58DE6-EE43-43C4-94F9-D5CE0F845239}" type="pres">
      <dgm:prSet presAssocID="{8DA7ED05-78CC-4B01-8DD9-BD83D4BBD559}" presName="aSpace2" presStyleCnt="0"/>
      <dgm:spPr/>
    </dgm:pt>
    <dgm:pt modelId="{6F8029CD-3426-4699-9DF0-1A4A25EEAF32}" type="pres">
      <dgm:prSet presAssocID="{64E565B1-05B2-433F-8C67-D0035BE4F7D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43D6E-DB09-4F3E-A301-02DD3829C868}" type="pres">
      <dgm:prSet presAssocID="{2BA53848-B4BE-4B5B-9B60-E00F7C4336F0}" presName="aSpace" presStyleCnt="0"/>
      <dgm:spPr/>
    </dgm:pt>
    <dgm:pt modelId="{8CCEE065-4072-4D5D-A4D8-29DCF12F0158}" type="pres">
      <dgm:prSet presAssocID="{9C431984-ADF5-4422-B484-F1522C657C9A}" presName="compNode" presStyleCnt="0"/>
      <dgm:spPr/>
    </dgm:pt>
    <dgm:pt modelId="{8862C909-1619-4431-AD47-685F3B6AD58F}" type="pres">
      <dgm:prSet presAssocID="{9C431984-ADF5-4422-B484-F1522C657C9A}" presName="aNode" presStyleLbl="bgShp" presStyleIdx="2" presStyleCnt="3"/>
      <dgm:spPr/>
      <dgm:t>
        <a:bodyPr/>
        <a:lstStyle/>
        <a:p>
          <a:endParaRPr lang="en-US"/>
        </a:p>
      </dgm:t>
    </dgm:pt>
    <dgm:pt modelId="{6DA59B27-80D6-442E-AA29-B62ACC4D39EF}" type="pres">
      <dgm:prSet presAssocID="{9C431984-ADF5-4422-B484-F1522C657C9A}" presName="textNode" presStyleLbl="bgShp" presStyleIdx="2" presStyleCnt="3"/>
      <dgm:spPr/>
      <dgm:t>
        <a:bodyPr/>
        <a:lstStyle/>
        <a:p>
          <a:endParaRPr lang="en-US"/>
        </a:p>
      </dgm:t>
    </dgm:pt>
    <dgm:pt modelId="{BC68D1C2-F88D-4E07-A1F3-B218CEDC9878}" type="pres">
      <dgm:prSet presAssocID="{9C431984-ADF5-4422-B484-F1522C657C9A}" presName="compChildNode" presStyleCnt="0"/>
      <dgm:spPr/>
    </dgm:pt>
    <dgm:pt modelId="{C994345A-EC76-423E-BBB4-E3509F32AA03}" type="pres">
      <dgm:prSet presAssocID="{9C431984-ADF5-4422-B484-F1522C657C9A}" presName="theInnerList" presStyleCnt="0"/>
      <dgm:spPr/>
    </dgm:pt>
    <dgm:pt modelId="{56550B00-9480-4A85-A34C-A31C67F77B58}" type="pres">
      <dgm:prSet presAssocID="{4DEB7832-D6C2-4B69-B3E4-C6A96AA79B3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60C4A-E3A5-4E4C-90D6-FE56786ADD8D}" type="pres">
      <dgm:prSet presAssocID="{4DEB7832-D6C2-4B69-B3E4-C6A96AA79B32}" presName="aSpace2" presStyleCnt="0"/>
      <dgm:spPr/>
    </dgm:pt>
    <dgm:pt modelId="{015A235B-C296-4B36-A6D3-236EEA3746EE}" type="pres">
      <dgm:prSet presAssocID="{3AA7655F-57B1-413C-B73C-08547072AD9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19C2FE-D9C2-440F-8094-91EC524FFCFB}" type="presOf" srcId="{9C431984-ADF5-4422-B484-F1522C657C9A}" destId="{8862C909-1619-4431-AD47-685F3B6AD58F}" srcOrd="0" destOrd="0" presId="urn:microsoft.com/office/officeart/2005/8/layout/lProcess2"/>
    <dgm:cxn modelId="{E2FDE6F5-6D48-4ABF-99D3-69C1EE4C6C9B}" type="presOf" srcId="{941AB0D0-502B-451E-9A14-A5C54983B7E8}" destId="{95FC1F3F-BADF-497D-A2E7-35CF927E3239}" srcOrd="0" destOrd="0" presId="urn:microsoft.com/office/officeart/2005/8/layout/lProcess2"/>
    <dgm:cxn modelId="{2423A9C9-9B3A-4AFA-B8ED-FA7C1C32EF8E}" srcId="{2BA53848-B4BE-4B5B-9B60-E00F7C4336F0}" destId="{8DA7ED05-78CC-4B01-8DD9-BD83D4BBD559}" srcOrd="0" destOrd="0" parTransId="{AB823D4A-F44B-49A1-A915-7F3D5927E56F}" sibTransId="{AFEDB597-A72A-488E-BADB-76CB22C7DC80}"/>
    <dgm:cxn modelId="{8C8BF523-7E1B-4D18-8945-E0F1F5FBD08B}" srcId="{773FF4EB-1483-4DD5-A5EF-831273FA0C18}" destId="{941AB0D0-502B-451E-9A14-A5C54983B7E8}" srcOrd="0" destOrd="0" parTransId="{84C4ABD5-ED53-477C-A394-FBB0F25052EC}" sibTransId="{B4D0715F-F3AD-43DE-8DCB-1167D55E7E24}"/>
    <dgm:cxn modelId="{6E9F56B1-C11B-4C81-8152-87ADC86940D0}" srcId="{9C431984-ADF5-4422-B484-F1522C657C9A}" destId="{4DEB7832-D6C2-4B69-B3E4-C6A96AA79B32}" srcOrd="0" destOrd="0" parTransId="{20CD01A4-5350-4E0D-B1EF-9897037D4906}" sibTransId="{307CF582-1C9C-462E-8556-C4B6747371C1}"/>
    <dgm:cxn modelId="{9F9A6462-CCED-4510-9513-EA1F164E7BAA}" srcId="{9C431984-ADF5-4422-B484-F1522C657C9A}" destId="{3AA7655F-57B1-413C-B73C-08547072AD99}" srcOrd="1" destOrd="0" parTransId="{4325A877-EB6A-4BD5-B564-282DC06E1BE7}" sibTransId="{F665EAE6-0B95-4DA3-A2EB-0FCC48892FC0}"/>
    <dgm:cxn modelId="{3AB0CF52-3C08-4F62-B34E-E0C069813E06}" type="presOf" srcId="{9C431984-ADF5-4422-B484-F1522C657C9A}" destId="{6DA59B27-80D6-442E-AA29-B62ACC4D39EF}" srcOrd="1" destOrd="0" presId="urn:microsoft.com/office/officeart/2005/8/layout/lProcess2"/>
    <dgm:cxn modelId="{BD4891DC-B9ED-4CBE-B162-33363096E9B4}" type="presOf" srcId="{4DEB7832-D6C2-4B69-B3E4-C6A96AA79B32}" destId="{56550B00-9480-4A85-A34C-A31C67F77B58}" srcOrd="0" destOrd="0" presId="urn:microsoft.com/office/officeart/2005/8/layout/lProcess2"/>
    <dgm:cxn modelId="{6B9BEE13-918F-441B-9598-0487A189356C}" srcId="{773FF4EB-1483-4DD5-A5EF-831273FA0C18}" destId="{2BA53848-B4BE-4B5B-9B60-E00F7C4336F0}" srcOrd="1" destOrd="0" parTransId="{33CEA4A9-3D03-463A-A824-2C79F8BAE169}" sibTransId="{B174D051-7DF2-4D97-8622-FA90BBC7120D}"/>
    <dgm:cxn modelId="{D4BF9923-6FB9-4312-8A9F-7E95692F8859}" type="presOf" srcId="{773FF4EB-1483-4DD5-A5EF-831273FA0C18}" destId="{17571779-F36D-4571-8F7B-F4448CEB052A}" srcOrd="0" destOrd="0" presId="urn:microsoft.com/office/officeart/2005/8/layout/lProcess2"/>
    <dgm:cxn modelId="{9B4E3641-4AB9-45DE-861F-46A6D997DC40}" srcId="{2BA53848-B4BE-4B5B-9B60-E00F7C4336F0}" destId="{64E565B1-05B2-433F-8C67-D0035BE4F7D4}" srcOrd="1" destOrd="0" parTransId="{50581972-93C9-44B9-8DE4-77E12761AD25}" sibTransId="{6C20C578-F8E4-408D-8CA8-AB343ACE16E3}"/>
    <dgm:cxn modelId="{BC8FE59F-BCD4-4228-98E5-16C4F2B5421E}" srcId="{941AB0D0-502B-451E-9A14-A5C54983B7E8}" destId="{6FBC0753-B4D5-49CF-9A7F-428A276C7E1B}" srcOrd="0" destOrd="0" parTransId="{BE7D578A-9B24-43E0-8911-04F0EE051E3F}" sibTransId="{8AFD200E-0C3C-4E05-B229-7F0065702258}"/>
    <dgm:cxn modelId="{27FF8FA7-0D2F-45C1-9DB3-019A1E37FA75}" type="presOf" srcId="{2BA53848-B4BE-4B5B-9B60-E00F7C4336F0}" destId="{808809D7-2A5A-4A3E-9BA1-D0DF5922A4F9}" srcOrd="1" destOrd="0" presId="urn:microsoft.com/office/officeart/2005/8/layout/lProcess2"/>
    <dgm:cxn modelId="{28DD74F3-3DD2-41C5-959F-C3B85587EC95}" type="presOf" srcId="{8DA7ED05-78CC-4B01-8DD9-BD83D4BBD559}" destId="{F764DB06-C109-4DC9-8E65-151BAC00A7FF}" srcOrd="0" destOrd="0" presId="urn:microsoft.com/office/officeart/2005/8/layout/lProcess2"/>
    <dgm:cxn modelId="{992C69A6-1833-435F-AB56-1CFE8B069037}" type="presOf" srcId="{64E565B1-05B2-433F-8C67-D0035BE4F7D4}" destId="{6F8029CD-3426-4699-9DF0-1A4A25EEAF32}" srcOrd="0" destOrd="0" presId="urn:microsoft.com/office/officeart/2005/8/layout/lProcess2"/>
    <dgm:cxn modelId="{BC471187-EA01-44FA-BE75-11ACFB813CCD}" type="presOf" srcId="{3AA7655F-57B1-413C-B73C-08547072AD99}" destId="{015A235B-C296-4B36-A6D3-236EEA3746EE}" srcOrd="0" destOrd="0" presId="urn:microsoft.com/office/officeart/2005/8/layout/lProcess2"/>
    <dgm:cxn modelId="{118E4740-030F-44FB-803E-07D7B0ADEDC0}" type="presOf" srcId="{2BA53848-B4BE-4B5B-9B60-E00F7C4336F0}" destId="{6CF37CAA-8469-4D8B-A8DE-8185B186AFC2}" srcOrd="0" destOrd="0" presId="urn:microsoft.com/office/officeart/2005/8/layout/lProcess2"/>
    <dgm:cxn modelId="{B6F49073-619F-48E6-B276-239BD97E1E4E}" type="presOf" srcId="{941AB0D0-502B-451E-9A14-A5C54983B7E8}" destId="{ECF380C0-292A-47AB-BD03-BC1523E369F6}" srcOrd="1" destOrd="0" presId="urn:microsoft.com/office/officeart/2005/8/layout/lProcess2"/>
    <dgm:cxn modelId="{85429A51-5B7A-493B-A450-2E06611A869D}" srcId="{941AB0D0-502B-451E-9A14-A5C54983B7E8}" destId="{08A3C499-00CE-4E57-B30A-72402BE6AE77}" srcOrd="1" destOrd="0" parTransId="{631C56CD-1E2D-4C1B-8E8E-47203F86FD1B}" sibTransId="{1766DFEF-D774-4194-8E38-A2723F9AE660}"/>
    <dgm:cxn modelId="{E2455DD4-EC30-4F24-82B8-CD34A918D098}" type="presOf" srcId="{08A3C499-00CE-4E57-B30A-72402BE6AE77}" destId="{145CF383-6E87-404D-BD1A-CC2628A861BC}" srcOrd="0" destOrd="0" presId="urn:microsoft.com/office/officeart/2005/8/layout/lProcess2"/>
    <dgm:cxn modelId="{8D90D8C6-5385-403F-9BA1-74FB75A6D627}" srcId="{773FF4EB-1483-4DD5-A5EF-831273FA0C18}" destId="{9C431984-ADF5-4422-B484-F1522C657C9A}" srcOrd="2" destOrd="0" parTransId="{35393AEA-072C-4559-8ED2-30D5D6CAAF29}" sibTransId="{B1CC9771-4675-441A-82B5-48E8B4000652}"/>
    <dgm:cxn modelId="{B8DDA8F8-C264-4D80-B645-A735FE75BAB1}" type="presOf" srcId="{6FBC0753-B4D5-49CF-9A7F-428A276C7E1B}" destId="{00D954DD-B5B4-43BB-A151-E9F49FECCBC4}" srcOrd="0" destOrd="0" presId="urn:microsoft.com/office/officeart/2005/8/layout/lProcess2"/>
    <dgm:cxn modelId="{403CCE19-CDD6-4CFC-BC18-433881E65D9C}" type="presParOf" srcId="{17571779-F36D-4571-8F7B-F4448CEB052A}" destId="{25A1D6BE-FA9E-4217-81E4-0E5E4A324031}" srcOrd="0" destOrd="0" presId="urn:microsoft.com/office/officeart/2005/8/layout/lProcess2"/>
    <dgm:cxn modelId="{91851F2C-F18E-4753-B49F-EBAD8E58D229}" type="presParOf" srcId="{25A1D6BE-FA9E-4217-81E4-0E5E4A324031}" destId="{95FC1F3F-BADF-497D-A2E7-35CF927E3239}" srcOrd="0" destOrd="0" presId="urn:microsoft.com/office/officeart/2005/8/layout/lProcess2"/>
    <dgm:cxn modelId="{E9ABE115-075C-4680-BDAA-AF48384AC853}" type="presParOf" srcId="{25A1D6BE-FA9E-4217-81E4-0E5E4A324031}" destId="{ECF380C0-292A-47AB-BD03-BC1523E369F6}" srcOrd="1" destOrd="0" presId="urn:microsoft.com/office/officeart/2005/8/layout/lProcess2"/>
    <dgm:cxn modelId="{534F17E3-8B22-45FF-84E6-381B9E607419}" type="presParOf" srcId="{25A1D6BE-FA9E-4217-81E4-0E5E4A324031}" destId="{E776B08C-21F7-47B9-8932-FB51721E3D30}" srcOrd="2" destOrd="0" presId="urn:microsoft.com/office/officeart/2005/8/layout/lProcess2"/>
    <dgm:cxn modelId="{E14D2DD8-00EE-4B80-8E1C-ADB827954B4B}" type="presParOf" srcId="{E776B08C-21F7-47B9-8932-FB51721E3D30}" destId="{40C54935-6FD5-48B5-9CC5-AD260A1B5131}" srcOrd="0" destOrd="0" presId="urn:microsoft.com/office/officeart/2005/8/layout/lProcess2"/>
    <dgm:cxn modelId="{04E8A9A5-2BF3-4FFC-8590-475CFB183065}" type="presParOf" srcId="{40C54935-6FD5-48B5-9CC5-AD260A1B5131}" destId="{00D954DD-B5B4-43BB-A151-E9F49FECCBC4}" srcOrd="0" destOrd="0" presId="urn:microsoft.com/office/officeart/2005/8/layout/lProcess2"/>
    <dgm:cxn modelId="{C4DDB280-9071-4ABA-8A2B-6B0885216A8F}" type="presParOf" srcId="{40C54935-6FD5-48B5-9CC5-AD260A1B5131}" destId="{3EA95029-D26D-470F-921E-64DDBBB9D5D3}" srcOrd="1" destOrd="0" presId="urn:microsoft.com/office/officeart/2005/8/layout/lProcess2"/>
    <dgm:cxn modelId="{0DB8FE49-4BCC-4494-913E-476761589191}" type="presParOf" srcId="{40C54935-6FD5-48B5-9CC5-AD260A1B5131}" destId="{145CF383-6E87-404D-BD1A-CC2628A861BC}" srcOrd="2" destOrd="0" presId="urn:microsoft.com/office/officeart/2005/8/layout/lProcess2"/>
    <dgm:cxn modelId="{0C6157F9-E826-4F86-BC70-C7A9C68E4D9F}" type="presParOf" srcId="{17571779-F36D-4571-8F7B-F4448CEB052A}" destId="{7E33CBB7-2313-47D2-A7D3-82391144AA0A}" srcOrd="1" destOrd="0" presId="urn:microsoft.com/office/officeart/2005/8/layout/lProcess2"/>
    <dgm:cxn modelId="{0E60E9AD-BBAC-4085-80F7-6260B6C2B129}" type="presParOf" srcId="{17571779-F36D-4571-8F7B-F4448CEB052A}" destId="{9C805E02-8CDC-4B8D-A53C-6875AEAD842E}" srcOrd="2" destOrd="0" presId="urn:microsoft.com/office/officeart/2005/8/layout/lProcess2"/>
    <dgm:cxn modelId="{655F785A-C9F3-4888-8766-8A353F5618FE}" type="presParOf" srcId="{9C805E02-8CDC-4B8D-A53C-6875AEAD842E}" destId="{6CF37CAA-8469-4D8B-A8DE-8185B186AFC2}" srcOrd="0" destOrd="0" presId="urn:microsoft.com/office/officeart/2005/8/layout/lProcess2"/>
    <dgm:cxn modelId="{867438F2-F9F0-49D7-A83E-D23E27242858}" type="presParOf" srcId="{9C805E02-8CDC-4B8D-A53C-6875AEAD842E}" destId="{808809D7-2A5A-4A3E-9BA1-D0DF5922A4F9}" srcOrd="1" destOrd="0" presId="urn:microsoft.com/office/officeart/2005/8/layout/lProcess2"/>
    <dgm:cxn modelId="{8635DCE8-9346-40B2-B78D-DE738DC4705A}" type="presParOf" srcId="{9C805E02-8CDC-4B8D-A53C-6875AEAD842E}" destId="{804E0D61-E798-4482-86E4-7DF9ADFA501A}" srcOrd="2" destOrd="0" presId="urn:microsoft.com/office/officeart/2005/8/layout/lProcess2"/>
    <dgm:cxn modelId="{6AAB1D2F-2C60-4DBB-9A3F-C079D24D2AF8}" type="presParOf" srcId="{804E0D61-E798-4482-86E4-7DF9ADFA501A}" destId="{694E7100-9A22-4A86-8430-D2B1957BAFE6}" srcOrd="0" destOrd="0" presId="urn:microsoft.com/office/officeart/2005/8/layout/lProcess2"/>
    <dgm:cxn modelId="{948B6BE4-ED86-4244-B7C2-293E13107B52}" type="presParOf" srcId="{694E7100-9A22-4A86-8430-D2B1957BAFE6}" destId="{F764DB06-C109-4DC9-8E65-151BAC00A7FF}" srcOrd="0" destOrd="0" presId="urn:microsoft.com/office/officeart/2005/8/layout/lProcess2"/>
    <dgm:cxn modelId="{317BC31A-30D8-4C91-83BB-B12A2B738B6C}" type="presParOf" srcId="{694E7100-9A22-4A86-8430-D2B1957BAFE6}" destId="{FC058DE6-EE43-43C4-94F9-D5CE0F845239}" srcOrd="1" destOrd="0" presId="urn:microsoft.com/office/officeart/2005/8/layout/lProcess2"/>
    <dgm:cxn modelId="{016B4359-3D79-4581-81A4-7931E2C20054}" type="presParOf" srcId="{694E7100-9A22-4A86-8430-D2B1957BAFE6}" destId="{6F8029CD-3426-4699-9DF0-1A4A25EEAF32}" srcOrd="2" destOrd="0" presId="urn:microsoft.com/office/officeart/2005/8/layout/lProcess2"/>
    <dgm:cxn modelId="{7E231311-ED18-495F-9AE3-5CDD03E644F6}" type="presParOf" srcId="{17571779-F36D-4571-8F7B-F4448CEB052A}" destId="{17643D6E-DB09-4F3E-A301-02DD3829C868}" srcOrd="3" destOrd="0" presId="urn:microsoft.com/office/officeart/2005/8/layout/lProcess2"/>
    <dgm:cxn modelId="{02B3F86F-FAAA-4F7E-A47A-F9F1EB80848E}" type="presParOf" srcId="{17571779-F36D-4571-8F7B-F4448CEB052A}" destId="{8CCEE065-4072-4D5D-A4D8-29DCF12F0158}" srcOrd="4" destOrd="0" presId="urn:microsoft.com/office/officeart/2005/8/layout/lProcess2"/>
    <dgm:cxn modelId="{2ADFDB31-486A-414D-A62A-3DC2789CBFDA}" type="presParOf" srcId="{8CCEE065-4072-4D5D-A4D8-29DCF12F0158}" destId="{8862C909-1619-4431-AD47-685F3B6AD58F}" srcOrd="0" destOrd="0" presId="urn:microsoft.com/office/officeart/2005/8/layout/lProcess2"/>
    <dgm:cxn modelId="{140AA7BE-CD31-489B-86FA-7FDAF0A2D052}" type="presParOf" srcId="{8CCEE065-4072-4D5D-A4D8-29DCF12F0158}" destId="{6DA59B27-80D6-442E-AA29-B62ACC4D39EF}" srcOrd="1" destOrd="0" presId="urn:microsoft.com/office/officeart/2005/8/layout/lProcess2"/>
    <dgm:cxn modelId="{5CF65EEF-532B-4430-8485-D7AC1E03CC7D}" type="presParOf" srcId="{8CCEE065-4072-4D5D-A4D8-29DCF12F0158}" destId="{BC68D1C2-F88D-4E07-A1F3-B218CEDC9878}" srcOrd="2" destOrd="0" presId="urn:microsoft.com/office/officeart/2005/8/layout/lProcess2"/>
    <dgm:cxn modelId="{F0636185-B036-4880-A566-800DC83971D8}" type="presParOf" srcId="{BC68D1C2-F88D-4E07-A1F3-B218CEDC9878}" destId="{C994345A-EC76-423E-BBB4-E3509F32AA03}" srcOrd="0" destOrd="0" presId="urn:microsoft.com/office/officeart/2005/8/layout/lProcess2"/>
    <dgm:cxn modelId="{218469EB-281F-4F70-822B-E6468185CBC9}" type="presParOf" srcId="{C994345A-EC76-423E-BBB4-E3509F32AA03}" destId="{56550B00-9480-4A85-A34C-A31C67F77B58}" srcOrd="0" destOrd="0" presId="urn:microsoft.com/office/officeart/2005/8/layout/lProcess2"/>
    <dgm:cxn modelId="{C6EA1682-35BB-4A50-8889-3927F0AE8414}" type="presParOf" srcId="{C994345A-EC76-423E-BBB4-E3509F32AA03}" destId="{F0B60C4A-E3A5-4E4C-90D6-FE56786ADD8D}" srcOrd="1" destOrd="0" presId="urn:microsoft.com/office/officeart/2005/8/layout/lProcess2"/>
    <dgm:cxn modelId="{453B41F3-1B48-4FEF-A8B4-B720737E1216}" type="presParOf" srcId="{C994345A-EC76-423E-BBB4-E3509F32AA03}" destId="{015A235B-C296-4B36-A6D3-236EEA3746E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C1F3F-BADF-497D-A2E7-35CF927E3239}">
      <dsp:nvSpPr>
        <dsp:cNvPr id="0" name=""/>
        <dsp:cNvSpPr/>
      </dsp:nvSpPr>
      <dsp:spPr>
        <a:xfrm>
          <a:off x="558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58" y="0"/>
        <a:ext cx="1451074" cy="906780"/>
      </dsp:txXfrm>
    </dsp:sp>
    <dsp:sp modelId="{00D954DD-B5B4-43BB-A151-E9F49FECCBC4}">
      <dsp:nvSpPr>
        <dsp:cNvPr id="0" name=""/>
        <dsp:cNvSpPr/>
      </dsp:nvSpPr>
      <dsp:spPr>
        <a:xfrm>
          <a:off x="145665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2358" y="934358"/>
        <a:ext cx="1107473" cy="857969"/>
      </dsp:txXfrm>
    </dsp:sp>
    <dsp:sp modelId="{145CF383-6E87-404D-BD1A-CC2628A861BC}">
      <dsp:nvSpPr>
        <dsp:cNvPr id="0" name=""/>
        <dsp:cNvSpPr/>
      </dsp:nvSpPr>
      <dsp:spPr>
        <a:xfrm>
          <a:off x="145665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8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2358" y="1985922"/>
        <a:ext cx="1107473" cy="857969"/>
      </dsp:txXfrm>
    </dsp:sp>
    <dsp:sp modelId="{6CF37CAA-8469-4D8B-A8DE-8185B186AFC2}">
      <dsp:nvSpPr>
        <dsp:cNvPr id="0" name=""/>
        <dsp:cNvSpPr/>
      </dsp:nvSpPr>
      <dsp:spPr>
        <a:xfrm>
          <a:off x="1560462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1560462" y="0"/>
        <a:ext cx="1451074" cy="906780"/>
      </dsp:txXfrm>
    </dsp:sp>
    <dsp:sp modelId="{F764DB06-C109-4DC9-8E65-151BAC00A7FF}">
      <dsp:nvSpPr>
        <dsp:cNvPr id="0" name=""/>
        <dsp:cNvSpPr/>
      </dsp:nvSpPr>
      <dsp:spPr>
        <a:xfrm>
          <a:off x="1705570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16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32263" y="934358"/>
        <a:ext cx="1107473" cy="857969"/>
      </dsp:txXfrm>
    </dsp:sp>
    <dsp:sp modelId="{6F8029CD-3426-4699-9DF0-1A4A25EEAF32}">
      <dsp:nvSpPr>
        <dsp:cNvPr id="0" name=""/>
        <dsp:cNvSpPr/>
      </dsp:nvSpPr>
      <dsp:spPr>
        <a:xfrm>
          <a:off x="1705570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4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32263" y="1985922"/>
        <a:ext cx="1107473" cy="857969"/>
      </dsp:txXfrm>
    </dsp:sp>
    <dsp:sp modelId="{8862C909-1619-4431-AD47-685F3B6AD58F}">
      <dsp:nvSpPr>
        <dsp:cNvPr id="0" name=""/>
        <dsp:cNvSpPr/>
      </dsp:nvSpPr>
      <dsp:spPr>
        <a:xfrm>
          <a:off x="3120367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120367" y="0"/>
        <a:ext cx="1451074" cy="906780"/>
      </dsp:txXfrm>
    </dsp:sp>
    <dsp:sp modelId="{56550B00-9480-4A85-A34C-A31C67F77B58}">
      <dsp:nvSpPr>
        <dsp:cNvPr id="0" name=""/>
        <dsp:cNvSpPr/>
      </dsp:nvSpPr>
      <dsp:spPr>
        <a:xfrm>
          <a:off x="3265475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32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292168" y="934358"/>
        <a:ext cx="1107473" cy="857969"/>
      </dsp:txXfrm>
    </dsp:sp>
    <dsp:sp modelId="{015A235B-C296-4B36-A6D3-236EEA3746EE}">
      <dsp:nvSpPr>
        <dsp:cNvPr id="0" name=""/>
        <dsp:cNvSpPr/>
      </dsp:nvSpPr>
      <dsp:spPr>
        <a:xfrm>
          <a:off x="3265475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292168" y="1985922"/>
        <a:ext cx="1107473" cy="85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E3DA-CD18-4404-97B5-8478DFAE414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749C9-53EB-43DC-B6BC-615C4CF39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834973"/>
            <a:chOff x="-3765" y="4832896"/>
            <a:chExt cx="9147765" cy="88742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3475"/>
            <a:ext cx="9153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:\Brand\Logos\Workforce Solutions\png\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70" y="3710445"/>
            <a:ext cx="2818630" cy="139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P:\Brand\Logos\Workforce Solutions\png\fin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970" y="5728305"/>
            <a:ext cx="2132830" cy="105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" y="5943600"/>
            <a:ext cx="3686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8136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Presentation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8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1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2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3</a:t>
            </a: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Agenda Page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9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Here is where you will enter the details of your presentation</a:t>
            </a:r>
          </a:p>
          <a:p>
            <a:pPr marL="1435608" lvl="3" indent="-457200">
              <a:buFont typeface="Arial" charset="0"/>
              <a:buChar char="•"/>
            </a:pP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Detail Page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Here is where you will enter the details of your presentation including Smart Art:</a:t>
            </a:r>
          </a:p>
          <a:p>
            <a:pPr marL="1435608" lvl="3" indent="-457200">
              <a:buFont typeface="Arial" charset="0"/>
              <a:buChar char="•"/>
            </a:pP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Image Page Title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53175340"/>
              </p:ext>
            </p:extLst>
          </p:nvPr>
        </p:nvGraphicFramePr>
        <p:xfrm>
          <a:off x="2209800" y="2362200"/>
          <a:ext cx="45720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4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11274C"/>
      </a:dk1>
      <a:lt1>
        <a:sysClr val="window" lastClr="FFFFFF"/>
      </a:lt1>
      <a:dk2>
        <a:srgbClr val="11274C"/>
      </a:dk2>
      <a:lt2>
        <a:srgbClr val="DEF5FA"/>
      </a:lt2>
      <a:accent1>
        <a:srgbClr val="C6AB74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46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Presentation Title</vt:lpstr>
      <vt:lpstr>Agenda Page Title</vt:lpstr>
      <vt:lpstr>Detail Page Title</vt:lpstr>
      <vt:lpstr>Image Page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jbarrett</dc:creator>
  <cp:lastModifiedBy>VAL DANCULOVICH</cp:lastModifiedBy>
  <cp:revision>28</cp:revision>
  <dcterms:created xsi:type="dcterms:W3CDTF">2015-09-15T20:50:14Z</dcterms:created>
  <dcterms:modified xsi:type="dcterms:W3CDTF">2016-06-14T19:33:48Z</dcterms:modified>
</cp:coreProperties>
</file>